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8" r:id="rId2"/>
    <p:sldId id="270" r:id="rId3"/>
    <p:sldId id="271" r:id="rId4"/>
    <p:sldId id="262" r:id="rId5"/>
    <p:sldId id="263" r:id="rId6"/>
    <p:sldId id="264" r:id="rId7"/>
    <p:sldId id="265" r:id="rId8"/>
    <p:sldId id="266" r:id="rId9"/>
    <p:sldId id="267" r:id="rId10"/>
    <p:sldId id="274" r:id="rId11"/>
    <p:sldId id="275" r:id="rId12"/>
    <p:sldId id="276" r:id="rId13"/>
    <p:sldId id="257" r:id="rId14"/>
    <p:sldId id="258" r:id="rId15"/>
    <p:sldId id="259" r:id="rId16"/>
    <p:sldId id="260" r:id="rId17"/>
    <p:sldId id="261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755D0-6A61-17D4-6F40-428133E2742F}" v="14" dt="2021-02-09T09:21:45.803"/>
    <p1510:client id="{9D79CD75-78FC-4650-9794-088BF97E5E48}" v="5" dt="2021-02-08T16:27:12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Pearse" userId="50f2f750-31a7-4cad-88a8-59612723ae42" providerId="ADAL" clId="{9D79CD75-78FC-4650-9794-088BF97E5E48}"/>
    <pc:docChg chg="custSel addSld delSld modSld">
      <pc:chgData name="Joseph Pearse" userId="50f2f750-31a7-4cad-88a8-59612723ae42" providerId="ADAL" clId="{9D79CD75-78FC-4650-9794-088BF97E5E48}" dt="2021-02-08T16:28:19.358" v="94" actId="20577"/>
      <pc:docMkLst>
        <pc:docMk/>
      </pc:docMkLst>
      <pc:sldChg chg="del">
        <pc:chgData name="Joseph Pearse" userId="50f2f750-31a7-4cad-88a8-59612723ae42" providerId="ADAL" clId="{9D79CD75-78FC-4650-9794-088BF97E5E48}" dt="2021-02-08T16:19:03.437" v="11" actId="47"/>
        <pc:sldMkLst>
          <pc:docMk/>
          <pc:sldMk cId="109857222" sldId="256"/>
        </pc:sldMkLst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1578280972" sldId="257"/>
        </pc:sldMkLst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790024029" sldId="258"/>
        </pc:sldMkLst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3664176042" sldId="259"/>
        </pc:sldMkLst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3494151380" sldId="260"/>
        </pc:sldMkLst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3899556985" sldId="261"/>
        </pc:sldMkLst>
      </pc:sldChg>
      <pc:sldChg chg="add">
        <pc:chgData name="Joseph Pearse" userId="50f2f750-31a7-4cad-88a8-59612723ae42" providerId="ADAL" clId="{9D79CD75-78FC-4650-9794-088BF97E5E48}" dt="2021-02-08T16:18:54.480" v="9"/>
        <pc:sldMkLst>
          <pc:docMk/>
          <pc:sldMk cId="1421852618" sldId="262"/>
        </pc:sldMkLst>
      </pc:sldChg>
      <pc:sldChg chg="add">
        <pc:chgData name="Joseph Pearse" userId="50f2f750-31a7-4cad-88a8-59612723ae42" providerId="ADAL" clId="{9D79CD75-78FC-4650-9794-088BF97E5E48}" dt="2021-02-08T16:18:54.480" v="9"/>
        <pc:sldMkLst>
          <pc:docMk/>
          <pc:sldMk cId="1949395434" sldId="263"/>
        </pc:sldMkLst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4114152064" sldId="264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114152064" sldId="264"/>
            <ac:spMk id="19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4061715144" sldId="265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4061715144" sldId="265"/>
            <ac:spMk id="19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3403144917" sldId="266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7" creationId="{46D6306C-ED4F-4AAE-B4A5-EEA6AFAD726E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9" creationId="{0EC5361D-F897-4856-B945-0455A365EB24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11" creationId="{4508C0C5-2268-42B5-B3C8-4D0899E05F8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13" creationId="{141ACBDB-38F8-4B34-8183-BD95B4E55A62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15" creationId="{DE00DB52-3455-4E2F-867B-A6D0516E175B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17" creationId="{9E914C83-E0D8-4953-92D5-169D28CB43AE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403144917" sldId="266"/>
            <ac:spMk id="19" creationId="{3512E083-F550-46AF-8490-767ECFD00CB7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121865790" sldId="267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4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5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6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8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10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12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21865790" sldId="267"/>
            <ac:spMk id="14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2414828691" sldId="268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2414828691" sldId="268"/>
            <ac:spMk id="19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3778296191" sldId="270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778296191" sldId="270"/>
            <ac:spMk id="19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3568098419" sldId="271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568098419" sldId="271"/>
            <ac:spMk id="19" creationId="{3ECA69A1-7536-43AC-85EF-C7106179F5ED}"/>
          </ac:spMkLst>
        </pc:spChg>
      </pc:sldChg>
      <pc:sldChg chg="add del">
        <pc:chgData name="Joseph Pearse" userId="50f2f750-31a7-4cad-88a8-59612723ae42" providerId="ADAL" clId="{9D79CD75-78FC-4650-9794-088BF97E5E48}" dt="2021-02-08T16:19:05.387" v="12" actId="47"/>
        <pc:sldMkLst>
          <pc:docMk/>
          <pc:sldMk cId="2933998506" sldId="272"/>
        </pc:sldMkLst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1164217192" sldId="274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7" creationId="{F3060C83-F051-4F0E-ABAD-AA0DFC48B218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9" creationId="{83C98ABE-055B-441F-B07E-44F97F083C3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11" creationId="{29FDB030-9B49-4CED-8CCD-4D99382388AC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13" creationId="{3783CA14-24A1-485C-8B30-D6A5D87987AD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15" creationId="{9A97C86A-04D6-40F7-AE84-31AB43E6A846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17" creationId="{FF9F2414-84E8-453E-B1F3-389FDE8192D9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1164217192" sldId="274"/>
            <ac:spMk id="19" creationId="{3ECA69A1-7536-43AC-85EF-C7106179F5ED}"/>
          </ac:spMkLst>
        </pc:spChg>
      </pc:sldChg>
      <pc:sldChg chg="delSp add setBg delDesignElem">
        <pc:chgData name="Joseph Pearse" userId="50f2f750-31a7-4cad-88a8-59612723ae42" providerId="ADAL" clId="{9D79CD75-78FC-4650-9794-088BF97E5E48}" dt="2021-02-08T16:18:54.480" v="9"/>
        <pc:sldMkLst>
          <pc:docMk/>
          <pc:sldMk cId="3275115199" sldId="275"/>
        </pc:sldMkLst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275115199" sldId="275"/>
            <ac:spMk id="7" creationId="{B9FF99BD-075F-4761-A995-6FC574BD25EA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275115199" sldId="275"/>
            <ac:spMk id="9" creationId="{A7B21A54-9BA3-4EA9-B460-5A829ADD9051}"/>
          </ac:spMkLst>
        </pc:spChg>
        <pc:spChg chg="del">
          <ac:chgData name="Joseph Pearse" userId="50f2f750-31a7-4cad-88a8-59612723ae42" providerId="ADAL" clId="{9D79CD75-78FC-4650-9794-088BF97E5E48}" dt="2021-02-08T16:18:54.480" v="9"/>
          <ac:spMkLst>
            <pc:docMk/>
            <pc:sldMk cId="3275115199" sldId="275"/>
            <ac:spMk id="11" creationId="{6FA8F714-B9D8-488A-8CCA-E9948FF913A9}"/>
          </ac:spMkLst>
        </pc:spChg>
      </pc:sldChg>
      <pc:sldChg chg="addSp modSp new mod">
        <pc:chgData name="Joseph Pearse" userId="50f2f750-31a7-4cad-88a8-59612723ae42" providerId="ADAL" clId="{9D79CD75-78FC-4650-9794-088BF97E5E48}" dt="2021-02-08T16:20:21.349" v="63" actId="1076"/>
        <pc:sldMkLst>
          <pc:docMk/>
          <pc:sldMk cId="1823920198" sldId="276"/>
        </pc:sldMkLst>
        <pc:spChg chg="add mod">
          <ac:chgData name="Joseph Pearse" userId="50f2f750-31a7-4cad-88a8-59612723ae42" providerId="ADAL" clId="{9D79CD75-78FC-4650-9794-088BF97E5E48}" dt="2021-02-08T16:20:21.349" v="63" actId="1076"/>
          <ac:spMkLst>
            <pc:docMk/>
            <pc:sldMk cId="1823920198" sldId="276"/>
            <ac:spMk id="2" creationId="{444E6504-67EB-4004-8844-63C1388A81ED}"/>
          </ac:spMkLst>
        </pc:spChg>
      </pc:sldChg>
      <pc:sldChg chg="add">
        <pc:chgData name="Joseph Pearse" userId="50f2f750-31a7-4cad-88a8-59612723ae42" providerId="ADAL" clId="{9D79CD75-78FC-4650-9794-088BF97E5E48}" dt="2021-02-08T16:22:52.873" v="64"/>
        <pc:sldMkLst>
          <pc:docMk/>
          <pc:sldMk cId="4038234547" sldId="277"/>
        </pc:sldMkLst>
      </pc:sldChg>
      <pc:sldChg chg="addSp delSp modSp new mod">
        <pc:chgData name="Joseph Pearse" userId="50f2f750-31a7-4cad-88a8-59612723ae42" providerId="ADAL" clId="{9D79CD75-78FC-4650-9794-088BF97E5E48}" dt="2021-02-08T16:28:19.358" v="94" actId="20577"/>
        <pc:sldMkLst>
          <pc:docMk/>
          <pc:sldMk cId="2943200924" sldId="278"/>
        </pc:sldMkLst>
        <pc:spChg chg="del">
          <ac:chgData name="Joseph Pearse" userId="50f2f750-31a7-4cad-88a8-59612723ae42" providerId="ADAL" clId="{9D79CD75-78FC-4650-9794-088BF97E5E48}" dt="2021-02-08T16:26:38.147" v="69" actId="478"/>
          <ac:spMkLst>
            <pc:docMk/>
            <pc:sldMk cId="2943200924" sldId="278"/>
            <ac:spMk id="2" creationId="{77D9D0CC-BA3E-4C21-BC97-D621D605727B}"/>
          </ac:spMkLst>
        </pc:spChg>
        <pc:spChg chg="del">
          <ac:chgData name="Joseph Pearse" userId="50f2f750-31a7-4cad-88a8-59612723ae42" providerId="ADAL" clId="{9D79CD75-78FC-4650-9794-088BF97E5E48}" dt="2021-02-08T16:26:13.389" v="66"/>
          <ac:spMkLst>
            <pc:docMk/>
            <pc:sldMk cId="2943200924" sldId="278"/>
            <ac:spMk id="3" creationId="{8CC35289-B906-4272-9B57-394F9E2DAB86}"/>
          </ac:spMkLst>
        </pc:spChg>
        <pc:spChg chg="add del mod">
          <ac:chgData name="Joseph Pearse" userId="50f2f750-31a7-4cad-88a8-59612723ae42" providerId="ADAL" clId="{9D79CD75-78FC-4650-9794-088BF97E5E48}" dt="2021-02-08T16:26:49.477" v="70" actId="478"/>
          <ac:spMkLst>
            <pc:docMk/>
            <pc:sldMk cId="2943200924" sldId="278"/>
            <ac:spMk id="4" creationId="{C143149D-8AA3-48BD-8468-7D08B200BB36}"/>
          </ac:spMkLst>
        </pc:spChg>
        <pc:spChg chg="add mod">
          <ac:chgData name="Joseph Pearse" userId="50f2f750-31a7-4cad-88a8-59612723ae42" providerId="ADAL" clId="{9D79CD75-78FC-4650-9794-088BF97E5E48}" dt="2021-02-08T16:27:09.718" v="77" actId="14100"/>
          <ac:spMkLst>
            <pc:docMk/>
            <pc:sldMk cId="2943200924" sldId="278"/>
            <ac:spMk id="6" creationId="{64C897D4-9464-45E5-ACC0-687F43910141}"/>
          </ac:spMkLst>
        </pc:spChg>
        <pc:spChg chg="add mod">
          <ac:chgData name="Joseph Pearse" userId="50f2f750-31a7-4cad-88a8-59612723ae42" providerId="ADAL" clId="{9D79CD75-78FC-4650-9794-088BF97E5E48}" dt="2021-02-08T16:28:19.358" v="94" actId="20577"/>
          <ac:spMkLst>
            <pc:docMk/>
            <pc:sldMk cId="2943200924" sldId="278"/>
            <ac:spMk id="7" creationId="{FFB0D7E2-2A29-4100-ABEA-6ACB2FB6342A}"/>
          </ac:spMkLst>
        </pc:spChg>
      </pc:sldChg>
      <pc:sldChg chg="add del">
        <pc:chgData name="Joseph Pearse" userId="50f2f750-31a7-4cad-88a8-59612723ae42" providerId="ADAL" clId="{9D79CD75-78FC-4650-9794-088BF97E5E48}" dt="2021-02-08T16:19:01.298" v="10" actId="47"/>
        <pc:sldMkLst>
          <pc:docMk/>
          <pc:sldMk cId="2693725103" sldId="282"/>
        </pc:sldMkLst>
      </pc:sldChg>
    </pc:docChg>
  </pc:docChgLst>
  <pc:docChgLst>
    <pc:chgData name="Joseph Pearse" userId="S::joseph@brabins.lancs.sch.uk::50f2f750-31a7-4cad-88a8-59612723ae42" providerId="AD" clId="Web-{5A9755D0-6A61-17D4-6F40-428133E2742F}"/>
    <pc:docChg chg="modSld">
      <pc:chgData name="Joseph Pearse" userId="S::joseph@brabins.lancs.sch.uk::50f2f750-31a7-4cad-88a8-59612723ae42" providerId="AD" clId="Web-{5A9755D0-6A61-17D4-6F40-428133E2742F}" dt="2021-02-09T09:21:45.788" v="9" actId="20577"/>
      <pc:docMkLst>
        <pc:docMk/>
      </pc:docMkLst>
      <pc:sldChg chg="addSp modSp">
        <pc:chgData name="Joseph Pearse" userId="S::joseph@brabins.lancs.sch.uk::50f2f750-31a7-4cad-88a8-59612723ae42" providerId="AD" clId="Web-{5A9755D0-6A61-17D4-6F40-428133E2742F}" dt="2021-02-09T09:21:45.788" v="9" actId="20577"/>
        <pc:sldMkLst>
          <pc:docMk/>
          <pc:sldMk cId="2943200924" sldId="278"/>
        </pc:sldMkLst>
        <pc:spChg chg="add mod">
          <ac:chgData name="Joseph Pearse" userId="S::joseph@brabins.lancs.sch.uk::50f2f750-31a7-4cad-88a8-59612723ae42" providerId="AD" clId="Web-{5A9755D0-6A61-17D4-6F40-428133E2742F}" dt="2021-02-09T09:21:45.788" v="9" actId="20577"/>
          <ac:spMkLst>
            <pc:docMk/>
            <pc:sldMk cId="2943200924" sldId="278"/>
            <ac:spMk id="2" creationId="{6BC14E78-F727-4A72-A1F8-6E5031D76F8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07:03.3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8607 2977 0,'0'24'62,"0"1"-46,0 25 0,0-1-16,0 1 15,0 0 1,0 24-16,0-24 15,0 74-15,0-75 16,0-24 0</inkml:trace>
  <inkml:trace contextRef="#ctx0" brushRef="#br0" timeOffset="1003.1585">9153 2977 0,'0'-25'109,"0"0"-109,0-25 31,25 50-31,0 0 32,-1-49-32,26 49 0,-50-25 15,50 25-15,-1 0 16,-24 0 15,0 0-31,0 0 16,-25 50-1,24-26 1,-24 1-16,0 0 16,0 0-1,0 24 1,0 26-16,-24-26 15,24 75 1,-25-24-16,-74-1 16,74-74-16,-25 24 15,25-49 1,1 0-16,-1 0 16,0 0-1,50 0 95,0 0-79,24 0-31,1 0 15,-1 0-15,-24 0 16,25 0 0,-1 0-16,1 0 15,0 0 1,-26 0-16,1 0 16,25 0-1,-25 0 1</inkml:trace>
  <inkml:trace contextRef="#ctx0" brushRef="#br0" timeOffset="4530.4222">15404 3150 0,'0'-25'93,"0"-24"-93,0 24 16,0 0-16,0 0 16,25-49-1,-1 24 1,26 50 0,-25-24-1,0-1 1,-1 25-16,-24-25 15,25 25 1,0 0-16,0 0 16,0 25-1,-25 24 1,0 26-16,0-26 16,0-24-1,-25 25-15,25 24 16,-50-74-16,1 75 15,-1-1 1,25-49-16,-24 49 16,24-24-1,0-50-15,25 49 16,25-73 46,0-1-30,-1 25-32,1 0 15,0 0 1,25 0-16,-26-25 16,1 25-16,50 0 15,-26 0 1,1 0-16,-25 0 15,-1 0 1,1 0-16,0 0 16</inkml:trace>
  <inkml:trace contextRef="#ctx0" brushRef="#br0" timeOffset="5389.0654">16173 2828 0,'0'49'15,"0"-24"1,0 50-16,0-26 16,0 1-1,0-1-15,0-24 16,0 25 15,24-50 0,1 0-31,0 0 32,0 0-32,0 25 15,-1-25-15,1 0 16,50 0 0,-26 0-1,-24 0-15,0 0 16,25 0-1,-26 0-15,1 0 16,0 0-16,-75 0 16</inkml:trace>
  <inkml:trace contextRef="#ctx0" brushRef="#br0" timeOffset="6158.1028">16396 3051 0,'0'25'32,"0"49"-17,0-24-15,0 24 16,0-49-16,0 25 16,0-26-1,0 26-15,0-25 16,25 24-1,0-24 1,-25 0-16,0 0 16</inkml:trace>
  <inkml:trace contextRef="#ctx0" brushRef="#br0" timeOffset="9094.478">19968 3125 0,'0'-24'16,"0"-1"-16,0-25 15,25 1-15,24-26 16,-24 50-1,25 1-15,-26-1 16,26 25 0,-25 0-1,24 0-15,-24 0 32,0 0-32,-25 25 62,0-1-62,0 26 16,0 0-16,0-26 15,-99 125 1,74-99 0,-49-1-16,49-49 15,25 25-15,49-50 141,1 25-126,-25-24-15,0 24 16,-1 0 0,1 0-1,0 24 1,-25 1 0,25 25-1,-25 24-15,0 1 16,0-26-1,0-24-15,0 0 16,-25 0 15,0-25-31,-24 0 32,24 0-32,-25 24 15,25-24-15</inkml:trace>
  <inkml:trace contextRef="#ctx0" brushRef="#br0" timeOffset="10219.9052">20737 3001 0,'0'-24'0,"0"-1"16,25-25 0,-25 1-1,49 24 1,-24 0-16,0 0 15,24 0 1,-24 25-16,0 0 16,0 0-16,0 0 31,-1 50 0,-24-25-31,0 49 16,25-24-16,-25 49 15,0-49 1,-25 24-16,1 25 16,-26-49-1,0-25-15,26 24 16,24-24 0,-25-25-16,25 25 156,25-25-156,-1 0 15,1 0 1,0 0-16,49 0 16,1 0-1,24 49-15,-25-24 16,1 0 0,-1 0-16,-148-25 15</inkml:trace>
  <inkml:trace contextRef="#ctx0" brushRef="#br0" timeOffset="13480.1287">24755 2977 0,'0'49'46,"0"26"-30,0 24 0,0-25-16,0 25 15,0-74 1,0 0-16,25-25 78,0 0-62,24 0-1,-24 0 1,0 0-16,0 0 16,24 0-1,1 0-15,-25 0 16,0 0-1</inkml:trace>
  <inkml:trace contextRef="#ctx0" brushRef="#br0" timeOffset="14220.8884">25028 3175 0,'0'25'31,"0"24"-31,0 1 16,0 0 0,0 49-16,0-25 15,0-24-15,0-1 16,0-24 0,25-25 30</inkml:trace>
  <inkml:trace contextRef="#ctx0" brushRef="#br0" timeOffset="15354.3654">25722 2853 0,'-24'0'32,"-1"0"-17,0 0-15,25 24 16,-25 1-16,0-25 16,25 25-1,-24 0-15,24 0 16,0-1-1,0 1-15,0 0 16,-25 25 0,25-26-16,0 26 15,0-25 1,0 49-16,0-24 16,0-1-16,0 1 15,49-25 1,-24-25-1,0 25 1,0-25-16,24 0 16,1 0-16,24 0 15,-24 0 1,0 0-16,-25 0 16,-1 0-1,-24-50 1,0 0-1,50-49-15,-50 50 16,0-26 0,0 50-16,0-24 15,0-1 1,-25 50-16,-24-25 16,24 1-16,-25-1 15,25-25 1,0 50-16,25-25 15</inkml:trace>
  <inkml:trace contextRef="#ctx0" brushRef="#br0" timeOffset="16327.1014">27112 2778 0,'0'50'15,"0"24"1,0 1-16,0-26 16,0 1-1,0-1-15,0-24 16,0 25 0,24-50 30,1 0-30,0 0-16,49 0 16,-49 0-1,0 0-15,25 0 16,-1 0-16,-24-25 16,0 25-1</inkml:trace>
  <inkml:trace contextRef="#ctx0" brushRef="#br0" timeOffset="17064.1563">27236 3001 0,'0'50'15,"24"-25"-15,-24 24 16,0 26-1,0-1-15,25-24 16,-25 24-16,0-24 16,0-25-1,0-1-15,0 26 16,0 0 0,0-26-16,0 1 15</inkml:trace>
  <inkml:trace contextRef="#ctx0" brushRef="#br0" timeOffset="18075.4685">27831 2977 0,'0'24'15,"0"26"1,0 24-16,0 1 15,0-26-15,0-24 16,0 0 0,25-25 93,-1 0-109,1 0 16,74 0-1,-24 0-15,-1 0 16,-24 0 0,0-25-16,-26 25 15,1 0-15,-25-49 16</inkml:trace>
  <inkml:trace contextRef="#ctx0" brushRef="#br0" timeOffset="18712.3571">28054 3175 0,'0'25'16,"0"24"-16,0 26 15,0-26 1,0 26-16,0-26 16,0 1-16,0-25 15,0 24 48</inkml:trace>
  <inkml:trace contextRef="#ctx0" brushRef="#br0" timeOffset="19686.0136">28079 4068 0,'25'25'78,"0"24"-63,-1-49 1,1 50-16,0-25 16,25 0-1,-1 74-15,-24-99 16,-25 49 0,0-73 62,25-1-63,74-223 1,75-199-16,198-446 16,223-49-16,100-125 15,-224 497 1,-273 396-1,25 174-15,-98 0 16,-76 0-16,-24 0 16,-25 25-1</inkml:trace>
  <inkml:trace contextRef="#ctx0" brushRef="#br0" timeOffset="27208.6432">3497 7739 0,'0'25'266,"0"24"-251,0 1 1,0 49-16,0 25 16,-24-24-1,24 48-15,-50-48 16,50 24 0,-25-75-16,25 1 15,-25 24 1,-24 50-16,49-25 15,-50 1-15,50 73 16,0-98 0,0-26-16,0-24 15,0 74-15,0-24 16,-25 74 0,25-50-16,0 25 15,0-25 1,0 0-16,0 50 15,0-50 1,0-49-16,-24 0 16,24-26-1,0 76-15,0-26 16,0 25 0,0 25-16,0-49 15,0 24-15,0-74 16,0 24-1,0 1-15,0 24 16,0 26-16,0 48 16,24-24-1,1 0-15,-25-99 16,0-50 31,0 75 218,0 0-249,0-1 0,0 1-16,0-25 15,0-1 1,0 1-16,25 74 16,-25-24-1,0-25-15,0-1 16,0-24-1,0 0-15,0 0 16,0-1 0,0 26-1,0 0-15,25 24 16,-25-49-16,25 0 16,-25-1 15,24 1-16,-24 0-15,50 0 16,-25 24 0,24 1-16,1-25 15,0 0-15,-26-1 16,26 1 0,0 0-16,-25 25 15,49-1 1,-24-24-16,24 25 15,0-50 1,-24 0-16,24-25 16,-24 25-1,-25-25-15,0 25 16,-1 0-16,-24-25 16,25 0-1,0 25-15,0-24 16,24-76-1,1 51-15,-25-26 16,24 26-16,-24-26 16,-25 51-1,50-51-15,-25 26 16,-1-26 0,26 50-16,-50 1 15,25-1 1,-25-25-16,25 1 15,-25-1 1,0-25-16,24-24 16,1 25-16,-25 49 15,25-74 1,-25 74-16,0-49 16,25 24-1,-25 25-15,0-24 16,0-26-16,0 1 15,25 24 1,-25-49-16,25 25 16,-25 24-1,0 25-15,0 0 16,0 0 0,0 1-16,0-1 15,0-25 1,0-24-16,0 49 15,24-49-15,-24 49 16,0 0 0,0 0-16,25 0 15,-25-49 1,0 0-16,0-1 16,0 1-1,0-1-15,0 26 16,0-26 15,0 1-31,0 49 16,0-49-16,0 24 15,0 0 1,-25-24-16,25 24 16,0 1-1,-24 24 1,24-49-1,-50-75 17,25 99-17,0 1 17,0-100-17,25 74 16,0-24 219,25-25-234,-25 50 0,0 24-16,0-49 15,0 24 1,0 1-16,0-25 16,0 49-1,0 1-15,0-1 16,0 25-1,0 0-15,0 1 32,-25-1-32,25 0 15,-49 0-15,49 0 16,-25 1 0,0-1-16,0 25 15,1-25 1,-1 25-1,0-25-15,-49 25 16,24 0 0,25 0-16,-24-25 15,24 25-15,0 0 16,0 0 0,0 0-1,-24 0 1,24-24-1,0 24 1,0 0-16,1 0 31,-26 0-15,25 24 0,-24 51-1,-26-1-15,1 25 16,-25-74-1,74 25-15,-25-50 16,50 49 0</inkml:trace>
  <inkml:trace contextRef="#ctx0" brushRef="#br0" timeOffset="28332.8582">5680 7417 0,'0'49'32,"0"-24"-17,25 49 1,-25 26-16,0-26 16,0 25-1,0-49-15,0-1 16,0 1-1,0-25-15,0 0 16,0 0-16,0 24 16,0 1-1,25-1-15,-25-24 16,0 0 0,0 0-16</inkml:trace>
  <inkml:trace contextRef="#ctx0" brushRef="#br0" timeOffset="29228.974">7714 7317 0,'0'50'15,"0"24"1,0-24-16,0 24 15,0 26 1,0-51-16,0 50 16,0-49-1,0 24-15,0 1 16,-25-25-16,25-1 16,0 1-1,0-25-15,-24-1 16</inkml:trace>
  <inkml:trace contextRef="#ctx0" brushRef="#br0" timeOffset="30190.3834">9079 7764 0,'0'0'0,"0"49"16,0-24-16,24 25 15,1-25-15,-25-1 16,0 1-1,0 0-15,0 25 16,0-25 0,0 49-16,-25 0 15,25-49-15</inkml:trace>
  <inkml:trace contextRef="#ctx0" brushRef="#br0" timeOffset="31034.8977">11410 7293 0,'-25'99'0,"25"-25"16,0 75-16,-49 25 16,-50 99-1,24-100-15,25-49 16,1-25-1,-1 1-15,25-26 16,25 25 0</inkml:trace>
  <inkml:trace contextRef="#ctx0" brushRef="#br0" timeOffset="33349.7921">17363 7466 0,'-49'0'94,"-1"0"-94,-24 25 15,-26-25 1,-24 0-16,-24 25 15,-26-25-15,75 25 16,49-25 0,-24 0-16,49 0 15,0 0 1,0 0-16,25 24 156,0 26-125,0-25-15,0 49 0,0 1-16,0-26 15,0 26-15,-25-26 16,25 1 0,0-25-16,-24 24 15,24 26 1,0-50-16,-25-1 15,50-24 95,-1 0-95,51 0 1,-50-24-16,24-1 16,-24 25-1,50 0-15,-51-50 16,1 50 0,25 0-16,-1 0 15,1 0 1,-25 0-16,0 25 15,24 25 1,1-1 0,-25 1-1,-25-1 48,0 1-48,0 0 1,0-26 0,0 1 46,0 0-62,0 0 16,-50 0 31,-24-1-32,-1-24 1,-49 25-16,75-25 16,-1 0-16,0 0 15,26-25 1,-1 1-16,25-1 15,25 0 1</inkml:trace>
  <inkml:trace contextRef="#ctx0" brushRef="#br0" timeOffset="35426.8985">4093 8855 0</inkml:trace>
  <inkml:trace contextRef="#ctx0" brushRef="#br0" timeOffset="36272.4374">4167 9922 0</inkml:trace>
  <inkml:trace contextRef="#ctx0" brushRef="#br0" timeOffset="37201.5685">4142 11088 0</inkml:trace>
  <inkml:trace contextRef="#ctx0" brushRef="#br0" timeOffset="37775.6206">4142 12154 0</inkml:trace>
  <inkml:trace contextRef="#ctx0" brushRef="#br0" timeOffset="39543.9819">22349 7565 0,'0'100'125,"0"-26"-109,0 25-16,0-49 15,0-1 1,-25 1-16,25 25 15,-25-26-15,25 1 16,0-25 0,-24-1-1,24 26-15,0-25 32,0 0-32,0-1 15,24-24 79,1 0-94,0 0 31,0 0-15,49 0-1,-24 0-15,-1 0 16,1 0-16,0 0 16,-1 0-1,1 0-15,0 0 16,24 0 0,-24 0-16</inkml:trace>
  <inkml:trace contextRef="#ctx0" brushRef="#br0" timeOffset="40247.2253">22622 7888 0,'0'49'0,"0"76"16,0 73-16,0-99 15,0 25 1,0 25-16,-25-75 16,25-24-1,0 24-15,-50-24 16,26 0 0,-26-26-1,0 26-15</inkml:trace>
  <inkml:trace contextRef="#ctx0" brushRef="#br0" timeOffset="60035.4666">26640 8384 0,'0'-25'141,"0"-74"-141,0 49 15,25-49 1,-25 25-16,0-1 15,50 50 1,-50 1-16,49 24 16,-24 0-1,0-25-15,24 25 16,-24-25 0,0 25-16,0 0 15,0 0 1,-1 0-1,-24 25 1,25 49-16,0-24 16,-25 0-1,0 49-15,-50-25 16,26 1 0,24-1-16,-50 25 15,25-49 1,0 123-16,1-98 15,24-26 1,0 1-16,0 24 16,0-49-16,0 50 15,0-26 1,0 26-16,0-1 16,49-123 124,-24 49-124,25 0-1,-1 0 1,26 0-16,-1 0 16,1 0-16,-26 0 15,-24 24 1</inkml:trace>
  <inkml:trace contextRef="#ctx0" brushRef="#br0" timeOffset="61288.7587">27930 7913 0,'-25'0'15,"0"0"1,1 0-16,24 24 16,-50 26-16,50-25 15,-50 0 1,26 24-16,-26 26 15,25-26 1,25 1-16,0 24 16,0-24-1,0 0-15,25 74 16,25 0 0,-1-25-16,1-25 15,-1 1-15,-24-51 16,50 51-1,-51-50-15,51-25 16,-25 49 0,-1-24-16,1 0 15,24 0 1,-24-25-16,24 25 16,-49-25-16,25 0 15,-1 0 1,1-50-16,-25 50 31,-1-50-31,1 50 16,-25-49-1,0-1-15,25-49 16,-25 0 0,0-75-16,0 100 15,-50-1-15,26 26 16,-26-26-1,0 26-15,-24 24 16,0-50 0,49 51-16,-74-51 15,49 26-15,0 24 16,1 0 0,-1-25-16,25 50 31,25 25 16</inkml:trace>
  <inkml:trace contextRef="#ctx0" brushRef="#br0" timeOffset="69059.4516">17041 6995 0,'-75'0'0,"26"0"0,-26 0 16,26 0-1,24 0-15,-49 0 16,24 0 0,0 0-16,-24 0 15,24 25 1,1 0-16,-1-25 15,-24 24 1,24 51-16,-24-1 16,49-49-16,-25 49 15,1-49 1,24 25-16,-50 49 16,1 99-1,0-24-15,74 74 16,-50-25-16,0-24 15,1-50 1,49-75-16,0-49 16,0 0-1,0 24-15,25 50 16,-1 1 0,26-1-16,24 0 15,26-24 1,73 49-16,1-50 15,-25-24-15,-25-1 16,149 50 0,-25-49-16,-50-50 15,25 0 1,25-25-16,-74-99 16,49-49-16,-24-75 15,-51 74 1,-48-49-1,73 49-15,-98 0 16,-26 75-16,26 25 16,-1-75-1,-24 25-15,-50-25 16,0-25-16,0 26 16,-25 48-1,-49 1 1,24 0-16,0 0 15,-74 0-15,50-1 16,0 1 0,-125-75-16,100 125 15,-149-1-15,49 1 16,51 49 0,48 74-16</inkml:trace>
  <inkml:trace contextRef="#ctx0" brushRef="#br0" timeOffset="70507.0953">22349 7094 0,'-74'-25'0,"-1"25"0,-74 0 16,50 25-16,-25 25 16,-50 74-1,26-50-15,24 25 16,49-74 0,-24 174-16,0-100 15,74 25 1,-25-25-16,50 0 15,0 25 1,0-74-16,0 49 16,25-49-16,74 49 15,-49 0 1,49 0-16,-49 25 16,24-24-1,-24-76-15,-1 26 16,26 0-1,-26-25-15,26-1 16,24-24-16,25 50 16,50 0-1,-50-1-15,-25 1 16,0-50 0,-24 0-16,-1 0 15,75-75-15,-50 26 16,25-50-1,-49 49 1,-26 0-16,26 25 16,-26-24-16,-24-26 15,25 1 1,24-50-16,0 0 16,-49 74-16,-25 1 15,25-1 1,-25 1-16,0-1 15,0 0 1,0-24-16,-25-50 16,-99-99-1,-25 24-15,25 50 16,-24-49-16,-26 24 16,0 75-1,1 50 1,49 24-16,0-25 15,49 25-15,50 25 16,1 0 0,-1 50-16</inkml:trace>
  <inkml:trace contextRef="#ctx0" brushRef="#br0" timeOffset="73651.3004">16669 10443 0,'0'25'125,"0"-1"-125,0 51 16,0-1 0,0-24-16,0-25 15,-25 24-15,25 1 16,0-1 0,0 26-16,0-50 15,0-1 1,0 26-16,0 0 15,25-26 79,0-24-94,24 0 16,26 0-16,-1 0 15,0 0 1,-24 0-16,74 0 16,-50-24-1,1-1-15</inkml:trace>
  <inkml:trace contextRef="#ctx0" brushRef="#br0" timeOffset="74382.3473">17016 10939 0,'0'74'0,"0"25"15,0-24-15,0-25 16,0 24 0,0-24-16,0-26 15,0 26 1,0 74-16</inkml:trace>
  <inkml:trace contextRef="#ctx0" brushRef="#br0" timeOffset="76183.6207">22498 10120 0,'-50'0'157,"25"0"-126,-24 25-16,-1-25 1,25 25-16,-24-25 16,-26 25-1,26-25-15,24 0 16,0 0 0,-49 0-16,49 25 15,0-25-15,-24 0 16,24 24-1,25 1 173,0 0-188,0 0 16,0 49-1,0 1-15,-25-26 16,25-24-1,0 25-15,0-26 16,0 1 15,25-25 79,0 0-110,24 0 15,1 0 1,24 0-16,-24 0 16,49 25-1,-25-25-15,1 25 16,-50-25-1,-1 25-15,51-1 16,-50 51-16,-25-1 16,0-24-1,0-1-15,0 26 16,0-26 0,0-24-1,-25 50 1,25-50-16,-25 123 15,-25-98 1,1-25-16,-26 0 16,-98 49-16,-1-74 15,50 0 1,25-25-16,0-24 16,24-51-1</inkml:trace>
  <inkml:trace contextRef="#ctx0" brushRef="#br0" timeOffset="78078.9866">27012 10492 0,'0'-24'31,"0"-1"-15,0-25-1,0 25 1,0-24-1,25 24-15,25 0 16,-50 0-16,25 1 16,-1 24-1,1-25-15,25 25 16,-25 0 0,-1 0-16,1 0 31,0 25-31,0-25 31,-25 24-31,25 1 16,-25 0-16,0 49 15,0-24 1,24 0-16,-24 24 16,0-49-1,0 24-15,0-24 16,0 50-1,-24-1-15,-26 25 16,0 50-16,1 0 16,-50-25-1,99-99-15,-50 24 16,25-49 15,50 0 79,25 0-95,-1 0 1,26 0-16,24 0 15,-25 0 1,50-24-16,-25 24 16,75 0-16,-25 0 15,-75 0 1,1 0-16,-26 0 16</inkml:trace>
  <inkml:trace contextRef="#ctx0" brushRef="#br0" timeOffset="79552.6556">28401 10517 0,'-24'99'0,"-26"25"16,25 0 0,25-74-16,-25 49 15,25-24-15,-49-26 16,49 26-1,0-26 1,0-24-16,0 0 0,0 0 16,0 0-1,25-1-15,-1 1 16,26 0 0,0 0-16,-26 0 15,1-1 1,50 1-16,-51 25 15,1-25 1,50-25-16,-51 0 16,26 0-1,-25 0-15,24 0 16,26-50-16,-50 25 16,-1 25-1,1-25-15,0-49 16,-25 49-1,50-49 1,-50-1-16,0 26 16,0-26-1,24 1-15,-24-25 32,0 74-32,0-50 15,0 26-15,0-26 16,-49 51-1,49-1-15,-50 25 16,1-50 0,-26 50-16,1-49 15,49 24 1,-25 25-16,26 0 16,-1-25-16,0 0 15,0 25 1,-24 0-16,24 0 15,-25 0 1,1 25-16,24 0 16,-25 0-1,50 123-15</inkml:trace>
  <inkml:trace contextRef="#ctx0" brushRef="#br0" timeOffset="82173.5508">16148 12874 0,'25'-75'16,"-25"26"-1,74-1-15,0-24 16,51 24-16,-51 25 16,0-24-1,-24 49-15,24-25 16,-24 25 0,0 0-16,-1 25 15,-24-1 1,74 51-16,-74-1 15,-25 75-15,0-75 16,0 26 0,0-1-16,0-50 15,0-24 1,-25 50-16,-49 24 16,-25 0-1,24-24-15,26-26 16,24-24-16,-25 0 15,75-25 126,25 0-125,-1 0-16,50-25 15,1 25-15,-51 0 16,26 0 0,-1 0-16,0 0 15,-24 0 1,99-74-16</inkml:trace>
  <inkml:trace contextRef="#ctx0" brushRef="#br0" timeOffset="83199.5913">18157 12551 0,'-25'0'16,"0"0"-16,1 0 15,-1 0 1,-25 50-16,1-25 16,24 49-1,-25-49-15,1 49 16,24 50-16,-25-49 16,50 24-1,0-25-15,0 1 16,0-1-1,0 1-15,25-26 16,25 1 0,24-50-16,-24 0 15,24 0 1,0 25-16,1-25 16,-1 0-16,-24 0 15,24 0 1,-24 0-16,-1-25 15,1-25 1,0-49-16,-1 49 16,-24-24-16,25-1 15,-50-24 1,0-25-16,0 0 16,-25 75-1,0-26-15,-24 50 16,-51-24-1,1 24-15,25 25 16,-1 0-16,1-50 16,49 26-1,0 98 17</inkml:trace>
  <inkml:trace contextRef="#ctx0" brushRef="#br0" timeOffset="84668.3665">16594 15156 0,'0'-100'0,"100"26"15,-26 0 1,0 74-1,1-25-15,-1 25 16,1 25-16,-51 24 16,51-24-1,-50 0-15,-25 24 16,0 100-16,0-50 16,0 75-1,-25-50-15,-74 75 16,-1-51-1,51-48-15,-26-51 16,1 1 0,49-1-16,-24-24 15,73-25 95,1-25-95,25 25 1,-25 0 0,24 0-1,26 0-15,49-49 16,0 49-1,-50 0-15,-24 0 16,-50-25 0</inkml:trace>
  <inkml:trace contextRef="#ctx0" brushRef="#br0" timeOffset="85881.2885">18033 14982 0,'0'0'0,"-25"50"15,0-50 1,1 24-16,-1 76 15,0-51 1,0 26-16,0-26 16,1 51-16,24 48 15,0-98 1,0 24-16,0-49 16,0 50-1,24-26-15,1-49 16,25 50-1,-1-25-15,26-25 16,74 74-16,-50-74 16,-25 0-1,1 0-15,-51 0 16,1 0 0,25 0-16,0-25 31,-1-24-31,1 24 15,-1-25-15,1 1 16,-25-26 0,-25 26-16,25-75 15,-25 49 1,0 1-16,-25-50 16,0 99-1,-25-25-15,-49 1 16,50 49-1,-1-50-15,-25 25 16,-24 0 0,25 1-16,49-1 15,-25 25 1,1 0 0,24 25-16,-49 49 15,49 25 1,-50-49-16</inkml:trace>
  <inkml:trace contextRef="#ctx0" brushRef="#br0" timeOffset="162675.9444">22870 12502 0,'-25'0'47,"0"0"-31,-24 0-1,-1 24 1,0 1-16,-74 0 16,0 49-1,25-74-15,50 0 16,-1 25-1,-24-25-15,-1 0 16,26 0-16,-1 0 16,25 0-1,0 0-15</inkml:trace>
  <inkml:trace contextRef="#ctx0" brushRef="#br0" timeOffset="163584.421">23019 12725 0,'0'25'16,"0"74"0,-25-50-16,-25 51 15,-49 48 1,50-23-16,-1-26 15,25 0 1,0-74-16,25 0 16,0-1-1,25-24 48,50 0-48,-26 0 1,26 0-16,-1 25 16,0-25-1,1 0-15,-26 0 16,26 0 0,-26 0-16,-24 0 15,50 0 1</inkml:trace>
  <inkml:trace contextRef="#ctx0" brushRef="#br0" timeOffset="164196.1095">23267 13171 0,'0'25'31,"0"25"-31,-50 49 16,25 75-1,25-1-15,-49-24 16,24-50-16,25 25 16,-25-99-1,25 0-15,0 0 32,0-1-17</inkml:trace>
  <inkml:trace contextRef="#ctx0" brushRef="#br0" timeOffset="169541.6513">27930 12923 0,'-25'0'109,"0"0"-109,-24 0 16,-1 0 0,1 0-16,-1 0 15,25 0-15,-24 0 16,-1 0 0,25 0-16,0 0 15,1 0 1,-1-25-16,0 25 15,0 0 1,25 75 140,0-50-156,-25 49 16,25-49 0,0 0-1,0-1 32,25-24 47,25 0-79,-25 0-15,-1 0 16,1 0-16,50 0 16,-26 0-1,1 0-15,24 0 16,1 25 0,-1 25-16,-24-25 15,-26 24-15,1 26 16,-25-50-1,0-1 1,0 1 0,0 25-16,0 24 15,0-49 1,0 0-16,-25 0 16,-24 24-1,-1-49-15,-74 25 16,25-25-16,25 0 15,24 0 1,-24 0-16,24 0 16</inkml:trace>
  <inkml:trace contextRef="#ctx0" brushRef="#br0" timeOffset="174087.6672">23068 14759 0,'-99'-25'125,"50"25"-125,-26-25 15,1 25 1,-1-25 0,1 25-16,-25 0 15,24 0-15,50 0 16,-24 0 0,24 0-16,0 0 15,25 25 173,-25 25-173,25-1-15,-24 1 16,24 0 0,-25 24-16,0 50 15,25-25-15,-25-74 16,0 0-1,25 0-15,25-50 141,25 0-125,-25 0-1,49 25-15,0 0 16,50 0-16,-24 25 16,-51 0-1,51 0-15,-51 24 16,1 1-1,-25 0-15,24-1 16,1 50-16,-25 25 16,-25-24-1,0-26-15,0-24 16,0-26 0,0 1-16,0 25 15,0-25 1,0-1-16,0 26 15,-50 0 1,-24-26 0,-1 1-1,-24-25-15,0 0 16,-75 0-16,50-74 16,99 49-1,25-25-15</inkml:trace>
  <inkml:trace contextRef="#ctx0" brushRef="#br0" timeOffset="177992.7614">27533 14858 0,'0'25'93,"0"24"-77,0 26-16,-25-1 16,25-24-1,-24-25-15,24 49 16,0 0-16,0-24 16,0 25-1,-25-1-15,25-49 31,25-25 79,24 0-110,-24 0 15,49 0 1,1-25-16,24 25 16,-25 0-16,1 0 15,-26 0 1,-24 0-16,25 0 16,0 25-1,-26-25-15,-24-50 16</inkml:trace>
  <inkml:trace contextRef="#ctx0" brushRef="#br0" timeOffset="178660.3773">27781 15032 0,'0'24'16,"0"51"0,0 49-1,0 25-15,0 24 16,-25 75-1,1-99-15,24-25 16,0-25 0,0-24-16,0-26 15,0 1-15,0 25 16</inkml:trace>
  <inkml:trace contextRef="#ctx0" brushRef="#br0" timeOffset="180000.4269">28203 17066 0,'25'24'109,"-25"1"-93,25 0-16,-1 0 15,1-25 1,0 49-16,0-24 16,0 25-16,-1-25 15,-24-1 1,25-24 0,0 0 46,25-74-62,74-100 16,99-198-1,-25-74-15,249-348 16,-26 0 0,26 1-1,-25 73-15,-125 199 16,-148 224-16,-50 123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36:19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5854 5407 0,'25'0'94,"0"0"-31,-1 0-48,1 0 1,0 0-1,0 0 17,0 0-32,-1 0 31,1 0-15,0 0 15,0 0-31,0 0 31,-1 0 16,-24 25-31,25-25-1,0 0-15,0 0 16,24 0-1,-24 0 17,0 0-17,0 0 1,0 0 0,-1 0-1,1 0 1,-25 25-1,25-25 1,0 0-16,0 0 31,-1 0-31,1 0 16,0 0-16,0 0 31,0 0-15,-1 0-1,1 0 1,0 0 15,0 0 16,0 0-31,-1 0-1,1-25 32,0 25-47,0-25 16,25 25 15,-26 0-15,1 0-1,0 0 1,0 0 15,0 0-15,-1 0 0,1-24-1,0 24 16,0 0-15,0 0 0,-1 0-1,-48 0 282,-1 0-281,0 0-1,0 0 1,-24 0-16,-26 0 16,1 0-1,-26 49-15,-98-24 16,49 25-16,50-26 16,74-24-1,-49 0-15,49 0 16,0 0-1,0 0 1,1 0-16,-1-24 31,0 24-15,25-25 46,-25 25-46,0 0 15,1 0-15,-1 0 0,0 0-1,0 0 1,0-25-16,1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43:16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12477 1240 0,'25'0'234,"-1"0"-218,26 0 0,-25 0-1,24 0 1,-24 25-16,25-25 16,-25 0-1,24 0-15,-24 0 16,0 0-1,24 0 1,-24 0-16,0 0 16,25 25-1,-26-25 1,1 0 0,0 0-16,25 0 15,-26 0 32,1 0-31,25 0-1,0 0 1,-26 0-16,1 0 16,25 0-1,-25 0 1,-1 0-16,1 0 15,0 0 1,0 0-16,0 0 16,-1 0-16,51 0 15,-50 0 1,-1 0 15,1 0 0,0 0-15,0 0 0,0 0-16,-1 0 15,1 0-15,0 0 47,0 0-31,24 0-1,-24 0-15,25 0 16,-25 0 0,-1 0-1,1 0 1,0 0 62,0 0-47,0 0-15,-1 0 0,1 0-1,0 0 16,0 0-31,24 0 16,-24 0 0,25 0-1,-25 0 17,0-25-1,-1 25-16,1 0 1,25-25-16,-25 25 16,-1 0-1,1 0-15,-25-25 47</inkml:trace>
  <inkml:trace contextRef="#ctx0" brushRef="#br0" timeOffset="6408.7576">28699 2183 0,'0'25'0,"0"-1"31,0 1-15,0 0 0,0 49-1,0-49 1,0 50-1,0-26-15,0 26 16,0-51 0,0 1-16,0 0 15,25 0 1,-25 49-16,0-49 16,0 50-16,0-1 15,0-24 1,0 24-1,0-49-15,0 0 16,25 24-16,-25 1 16,0-25-1,0 49-15,0-24 16,0-26 0,0 26-16,0-25 15,0 24 1,24 1-1,-24-25-15,0 0 16,0 24 0,0-24-16,0 0 15,0 25 1,0-26-16,0 1 16,0 25-16,0-25 15,0 24 1,0-24-1,0 0 1,0 24 0,0 1 15,0-25-31,0 0 16,0 24-1,0-24-15,0 0 16,0 0-16,0-1 31,0 26 16,0 0-31,0-26 280,0 1-280,0 25 0,0-25-16,0-1 15,0 1 1,0 25-16,0-25 16,0-1-16,0 51 15,0-50 1,0 49-16,0-24 15,0-1 1</inkml:trace>
  <inkml:trace contextRef="#ctx0" brushRef="#br0" timeOffset="9002.1576">30287 2034 0,'0'25'266,"0"24"-220,0 1-14,0-25-1,0 24-15,0-24-1,0 0 1,24-25-1,-24 25-15,0 0 16,0-1-16,0 26 31,25 0-31,0-1 32,-25 1-17,0-1-15,0-24 16,0 0-16,25 25 15,0-25 1,-25 24 0,0-24-1,24 0 1,-24 24-16,0 1 16,25-25-1,-25 0-15,0 24 16,0-24-1,0 0-15,0 24 16,0 1 0,0 0-1,0-1-15,25 26 16,-25-26 0,0-24-16,0 0 15,25 0 1,-25-1-16,0 1 15,0 0 1,0 25 0,0-26 15,0 26-31,0-25 47,0 0 187,0 24-218,0 1-16,0 49 15,0-49 1,0 24-16,0-49 16,25 74-1,-25-74-15,0 25 16,24-1 0,-24 26-1,0-1-15,0 0 16,25-49-1,-25 0-15,0 0 47,0 24-47,0 1 16</inkml:trace>
  <inkml:trace contextRef="#ctx0" brushRef="#br0" timeOffset="10821.2131">31477 1984 0,'0'50'172,"0"-25"-157,25 24-15,-25 26 16,25-26-1,-25 1 1,0 24-16,0-24 16,0 0-16,0-1 15,0 1 1,0-1-16,25 26 16,-25-1-16,24 1 15,-24-50 1,25-1-16,-25 26 15,0-25 1,0 24 0,0 1-16,0 0 15,0-1 1,25 1-16,0 24 16,-25-49-1,0 0-15,0 0 16,0-1-1,0 1-15,0 25 16,0 24 0,0-24-16,25 24 15,-1-49-15,1 50 16,-25-51 0,0 51-16,25-50 15,-25 49 1,0-49-16,0 24 15,0 1 1,25 0-16,-25-26 16,0 1-16,25 50 15,-25-51 1,0 1-16,24-25 16,-24 25-1,0 0 1,0 24-16,25 51 15,-25-76 1,0 1 0,0 0-16,0 25 15</inkml:trace>
  <inkml:trace contextRef="#ctx0" brushRef="#br0" timeOffset="13047.1378">32742 2034 0,'0'50'203,"25"49"-187,-25 50 0,0-75-16,0 25 15,0-49 1,0-25-16,25 24 15,-25-24-15,25 0 16,-25 49 0,0 1-16,0-26 15,24 26 1,-24 24-16,25-49 16,-25-26-1,0 51 1,50-26-16,-50-24 0,25 0 15,-25 49 1,0-24 0,0 0-16,0-1 15,0 26 1,24-26-16,1 26 16,0-1-16,-25-24 15,0-1-15,0 1 16,0-25-1,0 24-15,25-24 32,-25 25-32,0-25 15,25-1 1,-25 26-16,0 0 16,24-26-1,-24 1 1,0 0 62,0 0-62,0 0-1,25-1 1,0 1 46,-25 25-30,0-25 30,0-1-46,0 1-1</inkml:trace>
  <inkml:trace contextRef="#ctx0" brushRef="#br0" timeOffset="16704.4821">27335 2927 0,'25'0'125,"-1"0"-109,1 0-16,25 0 16,-1 0-1,26 0-15,-26 0 16,26 0-1,-1 0-15,-24 0 16,-25 0-16,24 0 16,1 0-1,24 0-15,-49 0 16,50 0 0,-1 0-16,-24 0 15,-26 0-15,1 0 16,25 0-1,-25 0 1,24 0 0,-24 0 15,49 0-31,-24 0 16,0 0-1,-26 0-15,1 0 16,0 0-16,0 0 15,0 0 1,24 0 0,1 0-1,24 0-15,1 0 16,-1 0-16,-49 0 16,25 0-1,-1 0-15,1 0 16,-1-25-1,1 25-15,-25-25 16,49 25 0,-24 0-16,-25 0 343,49 0-311,-24 0-17,-1-24 1,1 24-16,-1-25 16,-24 25-1,25 0-15,-1 0 16,26-25-16,-26 25 15,-24 0 1,25 0-16,-25 0 16,24-25-1,1 0-15,-25 25 16,49 0 0,-49 0-16,25 0 15,-26 0 1,26 0-16,0 0 15,-1 0-15,1 0 16,-1 0 0,1 0-16,-25 0 15,49-24 1,-49 24-16,0 0 16,0 0-16,24 0 15,1 0 1,-25 0-16,49 0 15,-49 0 1,24 0-16,-24 0 16,0 0-1,25 0-15,-25 0 16,-1 0 0,1 0-1,0 0-15,25 0 16,-1 0-1,1 0 1,-25 0 0,-1 0-16,1 0 15,0 0-15,0 0 16,0 0 0,-1 0-16,1 0 15,0 0 1,25 0-1,-1 0 1,-24 0-16,25 0 16,-1 0-16,1 0 15,-25 0 1,-1 0-16,1 0 16,0 0-1,0 0 32,24 0-31,1 0-1,0 0-15,-1 0 16,1 0 0,-25 0-16,0 0 15,49 0 1,0 0-16,50 0 15,-99 0-15,0 0 32,0 0-32,24 0 31,26 24-15,-1-24-1,25 50-15,-74-50 16,0 0 31,-75 74 15</inkml:trace>
  <inkml:trace contextRef="#ctx0" brushRef="#br0" timeOffset="18929.8239">27657 2232 0,'25'0'156,"-25"25"-141,25-25 1,-25 25 0,25-25-1,-1 25-15,1-25 16,-25 25-16,25-1 16,-25 1-1,25-25-15,-25 25 16,25-25-1,-25 25 1,24 0-16,1-1 31,0-24-31,-25 25 16,25-25 0,0 25-16,-1-25 15,-24 25-15,25 0 31,0-25-15,0 24 0,-25 1 46,0 0-46,25 0-1</inkml:trace>
  <inkml:trace contextRef="#ctx0" brushRef="#br0" timeOffset="19835.3122">27732 2679 0,'0'-25'109,"0"0"-93,124-99-1,-75 0-15,1 75 16,-1-26 0,1 26-16,-25 24 15,-25 50 63</inkml:trace>
  <inkml:trace contextRef="#ctx0" brushRef="#br0" timeOffset="28842.0045">12601 496 0,'25'0'47,"-1"0"-15,26 0-17,0 0 1,-1 0-1,-24 0 1,25 0-16,-1 0 16,-24 0-16,0 0 15,0 0 1,24 0-16,-24 0 16,0 0-16,0 0 15,-1 0 1,26 0-16,-25 0 15,0 0 1,24 0 0,-24 0-1,0 0 17,-25 25-17,25-25-15,0 0 31,-1 0-15,1 0 0,0 0-1,0 0-15,0 0 32,-1 0-1,1 0-31,0 0 15,0 0 1,0 0-16,-1 0 16,1 0-16,0 0 15,-25 25 32,0 0 172,0-1-188,0 26 0,-25 0-15,25-1-16,0-24 16,0 0-1,0 0 1,0 24 15,0 1-15,0-25-1,0-1-15,0 1 32,0 0 46,0 0-63,0 0 1,0-1 0,0 1 46,0 0-15,0 0 16,0 0 108,-25-25 48,1 0-203,-1 0 31,-25 0-32,25 0-15,-24 0 16,24 0 0,0 0-1,-24 0 1,24 0-1,0 0 17,0 0-17,0 0 1,1 0 0,-1 0 15,0 0 0,0 0-31,0 0 47,0 0-16,1 0 0,-1 0-31,0 0 32,0 0-17,0 0 1,1 0 0,-1 0 15,0 0-16,0 0 1,0 0 0,1 0 15,-1 0 0,0 0-15,0 0-1,0 0 32,1 0-31,-1 0 0,0 0 15,0 0-16,0 0 1,1 0 0,-1 0 15,0 0-15,0 0 15,25-25-31,0 0 219,0 0-219,0 0 46,0 1-30,0-1 0,0 0-1,0 0 1,0-24 0,0 24-1,0 0 63,0 0-78,0 0 16,0 1 0,0-1-1,-25 25 1,25-25 78,0-25-79,0 26-15,0-26 31,0 25-15,0 0 15,0-24 79,0 24-110,0 0 265,0 50 1,25-25-172,-25 25-63,99 49-31</inkml:trace>
  <inkml:trace contextRef="#ctx0" brushRef="#br0" timeOffset="37608.5174">28848 2282 0,'25'0'234,"-25"-25"-62,0 0-125,0-24-32,0 24 17,24 0 77,1 25-93,0 0 46,-25 25-31,0 0 1,25 0-1,-25 24-15,0-24-16,25 0 15,-25 24 1,0-24-1,0 0 1,0 0 0,0 24-1,0-24 1,0 25-16,-25-50 16,25 25-1,0-1 63,0 1-46,0 25-17,0 0 1,-25-50-1,75 0 142,-26 0-142,1 0-15,0 0 16,0 0 0,0 0-16,0 0 15,-25 24 63</inkml:trace>
  <inkml:trace contextRef="#ctx0" brushRef="#br0" timeOffset="39317.8637">29344 2158 0,'-25'0'46,"0"0"1,1 0-31,-26 25 0,50 0-1,-25-25-15,25 49 16,-25 1-1,25-1-15,-24-24 32,24 0-1,0 25-15,0-1-16,0-24 15,0 25 1,0-26 31,24-24-47,1 25 15,25 0 1,-25-25 15,-1 0-31,1 0 16,0 0-1,0 0-15,0 0 16,-1 0-16,1 0 16,0-25-1,-25 0 17,0 1-17,0-1 32,0-50-31,0 26-1,0-1 1,0 25-16,0 1 16,0-1 30,0 0-30,-25 0 0,0-24-1,25 24 1,0-25 0,-24 50 46</inkml:trace>
  <inkml:trace contextRef="#ctx0" brushRef="#br0" timeOffset="40778.3906">29716 2158 0,'-25'0'63,"0"0"-47,1 0-1,-1 0 1,0 25-1,25 0 1,0-1 15,0 26-15,0 74 0,0-50-1,0-49-15,0 0 16,0 0-1,0 0 48,25-25-47,0 0-16,-1 24 31,1-24-31,25 0 15,-25 0 17,-1 0-32,1 0 31,-25-24-15,0-1-1,25 25-15,-25-25 16,0 0-1,0 0 32,0-49-31,0 24 0,0 26 15,0-1-16,0 0-15,0 0 32,-25 0-1,0 25-15,25-24-1,0-1 1,0 50 46,-24-25-62</inkml:trace>
  <inkml:trace contextRef="#ctx0" brushRef="#br0" timeOffset="42655.9383">30485 2133 0,'0'0'0,"25"-49"16,0 24-1,-25-25-15,24 50 78,1 0-62,0 0 0,-25 25 62,0 0-63,0 0 1,0-1-16,0 1 16,0 0-1,0 0 16,0 0-15,0-1-16,0 1 16,25 0-1,0 0-15,-25 0 16,0-1 0,0 1-1,0 0 1,0 0-1,0 0 1,0-1 0,-25 1-1,50-25 173,-1 0-173,26 0 1,-25 0 0,0 0-1,-25-25 17,24 25-1</inkml:trace>
  <inkml:trace contextRef="#ctx0" brushRef="#br0" timeOffset="44087.0473">31006 2059 0,'-25'0'94,"0"49"-78,25-24-16,-25 0 15,25 49 1,0-49-16,0 0 15,0 0 17,0 0-17,0-1 1,0 1 0,0 0-1,25-25 1,-25 25-1,25-25 1,0 0 15,0 0-15,-1 0 0,1 0-1,0 0 16,-25-50-15,25 25 0,-25 1-1,0-1 1,0 0 0,0 0-1,0 0-15,0-24 16,0 24-1,0 0 1,-25 0 15,25 1-15,-25-1 0,25 0-1,-25 25 16,1 0 1,-26 0-32</inkml:trace>
  <inkml:trace contextRef="#ctx0" brushRef="#br0" timeOffset="45200.5541">31849 1935 0,'0'25'94,"0"24"-79,0-24 1,0 25-1,0-26-15,0 1 16,0 25-16,0-1 16,0-24-1,25-25 79,0 0-78,0 0-16,-1 0 15,1 0 1,0 0-16,0 0 16,0 0 15,-1 0-16,1 0 1,0 0 0</inkml:trace>
  <inkml:trace contextRef="#ctx0" brushRef="#br0" timeOffset="46205.6686">31998 2034 0,'25'25'31,"-25"24"-15,0 1 0,0 0-16,0-1 15,0 1 1,0-1-1,0 1-15,0-25 32,0 0-32,0-1 15,0 1 1</inkml:trace>
  <inkml:trace contextRef="#ctx0" brushRef="#br0" timeOffset="50000.704">14188 546 0,'0'25'47,"0"-1"-16,0 1-15,0 25-1,0-1 1,0 26-16,0 24 15,0-25 1,0-24-16,0 0 16,0-26-1,0 1-15,0 25 94,0-25-63,25-25-15,25 0 62,-1 24-62,-24-24-1,0 0 1,0 0-16,0 0 16,-1 0-1,26 0-15,-25 0 16,24 0-16,-24 0 15,0 0 1,0 0 15,0 0-15,-25-24 156,0-1-141,24-149-31,-24 149 16,25-24-1,-25-1-15,0-49 16,25 49 0,0-74-16,-25 75 15,0 24-15,0 0 31,0 0-15,-25 25 125,0 0-110,-24 0-31,-1 0 16,0 0-1,-24 25-15,24-25 16,-24 0-1,-25 25-15,-25-25 16,74 0-16,0 0 16,26 0-1,-1 0-15,50 25 47</inkml:trace>
  <inkml:trace contextRef="#ctx0" brushRef="#br0" timeOffset="52425.6342">27558 3721 0,'0'-25'47,"0"-50"0,0 26-31,0-1-16,25 25 15,0 1 1,-1-26-1,1 50-15,-25-25 16,25 25-16,0 0 16,0 0-1,-1 0-15,1 0 16,0 0 0,0 0-16,0 25 15,24 0-15,-24 0 31,-25-1-15,25-24 0,-25 50-1,0-25 1,0 24 0,-75 26-1,51-25-15,-76 24 16,76-24-16,-1-26 15,-50 51 1,51-75 0,24 25-1,24-25 142,26 0-157,0 0 15,24 0 1,-24 0-16,24 0 15,-24 0 1,-26 0-16,1 24 16,-25 1-1,0 0 1,0 0 0,25 49-1,-25-24-15,0 49 16,0-25-1,0-49-15,0 0 16,0 0-16,-25 24 47,-49 1-31,24-25-16,25-25 15,-24 0 1,-1 0-16,1 0 15,24-25-15,-25 25 16,50-25 0,-25-24-16</inkml:trace>
  <inkml:trace contextRef="#ctx0" brushRef="#br0" timeOffset="76397.4405">29220 3423 0,'-25'0'125,"0"-25"-109,1 25-1,-1 0 1,0 0 0,0 0 15,25 25 31,0 0-30,0 0-17,0-1-15,0 1 16,-25-25-1,25 25-15,-25 25 16,25-26 0,-24-24-16,24 25 15,0 0 17,0 0-32,0 0 15,0 24 1,0-24-16,0 0 15,0 0 1,0 0 15,0-1-15,0 1 0,0 0-1,24 25 16,-24-26-15,25-24-16,-25 25 31,25-25-31,25 25 32,-25-25-17,-1 0 1,1 0-1,0-25 17,-25 0-17,0 1 1,0-1 0,0 0-1,0 0-15,25 0 16,-25 1-16,0-1 31,0 0 0,-25-25-15,0 26-16,0-1 16,1 25-1,-1 0 16,0 0 1,0 0-17,-25 49 17</inkml:trace>
  <inkml:trace contextRef="#ctx0" brushRef="#br0" timeOffset="77808.3146">29468 3497 0,'-25'0'31,"0"0"0,1 0 0,-1 0-15,25 25 0,-25-25 15,25 25-15,0 0-16,-25 0 15,25-1 1,0 1-1,0 25 1,0 0 0,0-26-1,0 1-15,0 0 16,0 0 15,0 24 0,25 1-15,0-50 0,0 25 15,-1-25-15,1 0-1,0 0 1,0 0-1,24-50 1,-49 1-16,25 24 16,-25-25-1,25 50-15,-25-25 16,0-24 15,0-1-15,0 25-16,0 0 15,0 1 1,0-51-16,0 50 16,0 1-1,-25 24 17,25-25-32,-25 25 15,1 0-15,-1-25 16,0 25-1,0 0 17,25-25-17</inkml:trace>
  <inkml:trace contextRef="#ctx0" brushRef="#br0" timeOffset="79279.0493">29865 3373 0,'-25'0'31,"0"0"-15,0 0 0,1 25-1,24 0 32,-25 0-16,25 0-15,0-1 0,0 1-16,0 0 15,0 0-15,0 0 16,0-1-1,0 1-15,0 0 32,0 25-17,0-25 1,0-1 0,0 1-1,0 0 16,0 0-15,25-25 0,-1 0-1,1 0 17,0 25-17,0-25 1,0 0-1,-1 0 1,26-25 15,-25 0-15,0 25 0,-25-25-16,24 0 31,-24 1-31,0-1 15,0 0-15,0-25 16,0 25 0,0 1-16,0-1 15,0 0 1,0 0 0,0-24-1,0-1 1,-24 25-1,24 0-15,-25 25 47,0 0-31,25-24 0,-25-1-16,50 198 46</inkml:trace>
  <inkml:trace contextRef="#ctx0" brushRef="#br0" timeOffset="85366.6221">30882 3274 0,'-25'0'125,"0"0"-109,0 0 0,25 25-1,-24-25 17,24 25-1,-25-25-31,0 49 15,0-24-15,25 0 16,0 0 0,0 0-1,-25-25 1,25 24-16,0 1 31,0 0-31,-24-25 16,24 50-1,0-26 1,0 26 0,0-25-1,0 0 1,0 0 0,0-1-16,0 1 15,0 0 1,24-25-16,-24 25 15,0 0 17,25-25-32,-25 24 15,50-24 1,-25 25 0,-1-25 46,1 0-62,0 0 31,-25-25 32,0 1-16,0-1-32,0 0 1,0 0 0,-25 0-1,0 1 1,1-1 15,-1 0 0,0 25-15,-25 0 15,26 0 16</inkml:trace>
  <inkml:trace contextRef="#ctx0" brushRef="#br0" timeOffset="87084.5977">31179 3249 0,'-24'0'47,"-1"0"-32,0 0 1,25 50 0,-25-25-1,0 24 17,1-24-32,24 0 31,0 0-31,0 24 15,0 1 1,0 0 0,0-26-1,0 1 1,0 0 0,0 0 15,0 0-16,24-25 1,-24 25-16,25-25 31,-25 24-31,25-24 16,0 0 15,0 0 0,-1 0-15,1 0 0,0 0-1,0 0 17,0-24-17,0 24 1,-25-25-1,0 0 17,0-25-17,0 25 17,0-24 14,0-26-30,0 51 47,-25 24-32,25-25-16,-25 0-15,0 0 32,25 0-32,0 1 15,0-1 1,-25 25 31,0-25-16</inkml:trace>
  <inkml:trace contextRef="#ctx0" brushRef="#br0" timeOffset="90961.2073">32072 3274 0,'0'25'16,"0"0"15,0 0-31,0-1 16,0 1-1,0 25-15,0 24 16,25 50-16,-25 25 16,0-99-1,25-1-15,-25-24 16</inkml:trace>
  <inkml:trace contextRef="#ctx0" brushRef="#br0" timeOffset="92221.8556">32271 3448 0,'0'-25'31,"50"-49"-15,-50 49-1,0 0 1,49-25-16,1 1 16,-1-50-1,1 74-15,-25 25 47,-25 25-16,25-1 1,-1 26-17,-24 24-15,0-49 16,0 50-1,0-1-15,0-49 32,-24 24-17,24 26 1,-75 123-16,1-123 16,24 74-1,25-75-15,-24 25 16,49-74 15,49-50 94,-24 0-109,25 25-1,24-24 1,1-1-16,24 0 16,-50 25-16,26 0 15,-26 0 1</inkml:trace>
  <inkml:trace contextRef="#ctx0" brushRef="#br0" timeOffset="96670.1508">14982 595 0,'25'0'94,"24"0"-47,-24 0 0,0 0 0,0 0-47,0 0 31,-1 0 16,-24-24 31,25 24-63</inkml:trace>
  <inkml:trace contextRef="#ctx0" brushRef="#br0" timeOffset="97633.4858">14957 744 0,'25'0'62,"0"0"-46,0 0-1,-1 0 1,1 0-16,0 0 16,0 0-1,-25 25-15,25-25 16</inkml:trace>
  <inkml:trace contextRef="#ctx0" brushRef="#br0" timeOffset="99115.8082">28997 4638 0,'49'0'16,"1"0"0,49 0-1,25 0-15,25 0 16,-50 0 0,25 0-16,-25 0 15,-49 0 1,24 0-16</inkml:trace>
  <inkml:trace contextRef="#ctx0" brushRef="#br0" timeOffset="100001.2057">30807 4514 0,'25'0'16,"25"0"-1,-25 0 1,49 0 0,50 0-16,-50-49 15,1 24-15,-25 25 16,-26 0 0,26 0-16</inkml:trace>
  <inkml:trace contextRef="#ctx0" brushRef="#br0" timeOffset="100953.4784">32122 4589 0,'25'0'0,"49"-25"15,1 25 1,-50 0-16,24-50 16,1 26-1,24 24-15,-49-25 16,0 25 0</inkml:trace>
  <inkml:trace contextRef="#ctx0" brushRef="#br0" timeOffset="115076.6792">15677 422 0,'-25'0'47,"0"24"-47,0 1 15,0 25 1,-24-25 0,-1 49-16,25 1 15,1-26 1,-1 1-16,25-1 31,0-24-31,0 0 16,0 49-16,0-24 15,0 0 1,25-1 15,-1-49 1,1 25-17,0-25 1,0 0-1,0 0 1,-1 0 0,1 0-1,0 0 1,0 0-16,0 0 16,-1-25-1,-24 0 1,0 1-1,0-26 17,0 25-17,0 0 1,0 1 0,-49 24 15,-1 0-16,25 0 1,1 0-16,-1 0 16,0 0 15,0 0-15,0 24-16,25 1 31</inkml:trace>
  <inkml:trace contextRef="#ctx0" brushRef="#br0" timeOffset="116166.0354">15900 595 0,'49'0'94,"26"-24"-79,-50 24-15,24-50 16,1 50-1,24 0-15,1 0 16,-26 0-16,-24 0 16,-25 25 109,-25 24-110,0 1 1,25 0-16,-24-1 16,-51 125-1,26-25-15,24-75 16,0-24-16,25-26 15,-25-24 1,25 25 15</inkml:trace>
  <inkml:trace contextRef="#ctx0" brushRef="#br0" timeOffset="117329.5248">16495 794 0,'0'-25'0,"0"0"16,0 0-1,0 1-15,25-1 16,0 25 0,-25-25-16,25 0 15,24 25-15,-24-25 31,0 25-31,0 0 16,24 0 0,-24 0-1,-25 25 17,25 0-17,-25 0-15,0 0 16,0 24-16,-75 50 15,75-24 1,-99-1-16,74-24 16,1 24-1,-26-24-15,50-25 16,-25-25-16,25 24 31,25-24 110,25 0-126,-1 0 1,1 0-16,24 0 16,1 0-16,-26 0 15,26 0 1,-26 25-16,26 50 16</inkml:trace>
  <inkml:trace contextRef="#ctx0" brushRef="#br0" timeOffset="367378.9563">28848 7392 0,'0'297'15,"0"1"-15,-25 0 16,25 24-1,-124 100-15,0 74 16,74-124-16,50-49 16,-74-26-1,74-123-15,0-100 16,0 25 0,0-24-16,0 49 15,74 99 1,-24-74-16,0-50 15,49-49-15</inkml:trace>
  <inkml:trace contextRef="#ctx0" brushRef="#br0" timeOffset="368591.6937">27781 8607 0,'25'0'15,"0"-25"16,0 25-31,49 0 16,100-49 0,-25 49-16,49-75 15,25 75 1,75-24-16,-25 73 16,0-49-16,24-74 15,-24 74 1,0-50-16,0 50 15,24-25 1,-49 1-16,75 24 16,-75 24-1,-50-24-15,-24 25 16,-100-25-16,26 0 16,-51 0-1,26-25-15,-1 25 16,1 0-1,-26 0-15,26 25 16,-26 25 0,-49-25-16</inkml:trace>
  <inkml:trace contextRef="#ctx0" brushRef="#br0" timeOffset="369389.8792">29493 7466 0,'0'25'15,"0"0"1,0 0-1,0-1-15,0 51 16,0-26 0,0 1-16,0 0 15,0-1-15,25-49 32</inkml:trace>
  <inkml:trace contextRef="#ctx0" brushRef="#br0" timeOffset="370488.7932">29989 7441 0,'0'25'47,"-50"74"-15,1-74-17,49 0 1,0 49-16,0-49 15,0 25 1,0-25-16,0-1 16,0 1 15,24 0-31,26-25 16,24 74-1,-49-74-15,0 0 16,25 0-1,-26 0-15,1 0 16,-25-49 47,0-26-63,0 26 15,0-50 1,0 49-16,0 0 15,0 26-15,-25 24 32,1 0-1,-26 0-31,25 0 16,0 24-1,1-24-15</inkml:trace>
  <inkml:trace contextRef="#ctx0" brushRef="#br0" timeOffset="371187.5245">30882 7317 0,'0'25'32,"0"0"-17,0 124-15,0 124 16,0 24-1,0 150-15,25 99 16,-25-50-16,24-75 16,51-197-1,-1 48-15,-49-48 16,0-100 0,0 24-16,24 1 15,-49-124 1,25-25-16</inkml:trace>
  <inkml:trace contextRef="#ctx0" brushRef="#br0" timeOffset="373014.6878">31502 7590 0,'0'0'0,"0"-25"15,0-24 1,0 24-16,0 0 31,0 0-31,0 1 16,0-26 0,25 25 15,0 0-31,-1 25 15,1 0 1,0 25 31,-25 25-47,0-25 16,0 24-16,25 1 15,-25-1 1,0-24-1,0 25 17,0 24-17,0-24 1,0-1-16,0-24 16,-25-25-1,25 25-15,-25-25 172,50 0-47,25 0-125,24 0 16,-49 0-1,0 0-15,-1 0 16,1 0 15,0 0-15,-25 25-1</inkml:trace>
  <inkml:trace contextRef="#ctx0" brushRef="#br0" timeOffset="374099.0371">27955 7739 0,'49'25'16,"1"0"-16,0-1 16,-1 1-1,1-25-15,0 25 16,-1 25-16,-24-50 16,49 24-1,-74 1-15,25-25 16,-25 25-1,25-25-15,0 0 32,-25 25-17</inkml:trace>
  <inkml:trace contextRef="#ctx0" brushRef="#br0" timeOffset="374851.8714">28129 7913 0,'0'-25'0,"24"0"32,1-25-17,-25 1 1,50-1 0,-25 25-16,-1-49 15,26 74 1</inkml:trace>
  <inkml:trace contextRef="#ctx0" brushRef="#br0" timeOffset="376034.6436">28029 8086 0,'0'-24'47,"25"-1"-16,25-75-15,-1-24-1,-24 75-15,25-50 16,-1 49 0,-24 25-16,-25 0 15</inkml:trace>
  <inkml:trace contextRef="#ctx0" brushRef="#br0" timeOffset="378160.2794">28054 9376 0,'-25'0'62,"0"0"-46,1 0-1,-1 0 1,0 0 0,-25 0-1,26 0 1,-1 0 31,0 0-32,25 50 1,-50-1-16,26 1 31,-1 0-15,25-26-16,-25 26 16,25-25-16,0 0 31,0-1-31,0 1 15,0 0 1,25 0-16,0-25 16,24 74-16,1-74 15,-25 0 1,24 0 0,-24-25-1,0 1 1,0-1-1,-25 0-15,24-25 16,1 26 0,0-76-16,-25 26 15,50-50 1,-50 99 0,0 0 46,0 50 94,0 0-124,0 0-32,0 49 15,0 25-15,0-24 16,0 49-1,0-75-15,0 1 16,0-25 0,25-25-16,-25 49 15,24 26 1,1-1 0,0-24-16,-25 24 15,50 100 1,-26-174-1,-24 25-15,0 74 47</inkml:trace>
  <inkml:trace contextRef="#ctx0" brushRef="#br0" timeOffset="381003.0606">29840 7169 0,'-74'0'16,"24"0"-16,25 0 15,-24 0 1,24 0 0,-25 0-16,25 24 15,-24-24-15,24 25 16,-25-25-1,26 25-15,-1-25 16,25 25 47,0 24-48,0 1 1,0-25-16,0 24 15,-25-24 1,25 0 0,0 0-1,0 24 1,0-24 0,0 25-1,25-1 16,-25 1-31,25-25 16,-1 0 0,-24-1 15,25-24-15,0 25-1,0 25 1,-25-25-16,25-25 15,-1 0-15,1 0 47,0 0-31,49 24 0,-49-24-16,0 0 15,25 0 1,-26 0-1,1 0 17,0 0-32,0 0 15,0 0 1,-1 0 15,1 0-31,0 0 16,25 0-1,-26 0-15,1 0 16,-25-24 0,50-1 15,-1-25 16,-24-24-16,0 24-15,-50-123 77,0 123-93,-24-24 16,49 24 0,-25 50 31,25-25-1,-25 25-46,25-25 16,0 1 0</inkml:trace>
  <inkml:trace contextRef="#ctx0" brushRef="#br0" timeOffset="382861.0376">31626 7069 0,'0'0'0,"-25"-24"47,-24 24-16,24 0 1,25 24-32,-25-24 15,0 50 1,-24 0-16,49-1 16,-25 26-16,0-26 15,25-24 1,0 49-16,-25-74 15,25 50 1,0 0-16,0 24 16,0-24-1,0 24-15,0-49 16,0 0 0,0-1-1,0 26 16,0 0-31,50 24 16,-25-24 0,-1-1-1,1-49-15,50 50 16,-51-25 0,1 0-16,50-25 15,-51 0 1,26 0-16,-25 0 31,0 0 16,24-25-47,-24 0 31,-25-25 16,50-148-47,-26 49 16,-24-49-1,-24 49-15,-1 99 16,0-24 15,0 24-15,-24 25 15,24-24 16</inkml:trace>
  <inkml:trace contextRef="#ctx0" brushRef="#br0" timeOffset="403052.118">29666 9004 0,'-24'-25'109,"-26"-24"-93,0 49-16,1-25 15,24 25 1,0 0-16,0 0 16,1 0-1,-1 0-15,0 0 16,0 0-16,0 25 16,-49 24-1,49 1-15,0-25 16,-24 24-1,49-24 32,0 25-15,0-25-32,0-1 31,0 1-31,25-25 15,24 0 1,-24 0 0,25 0-16,-26-49 31,1 24-31,0-74 16,25 49-1,-50 25-15,24-25 16,1 26-16,0 24 172,0 24-157,-25 26 1,0 25-16,25-26 16,-25 50-16,24 100 15,-24-26 1,0-49-16,0 25 15,0-99 1,0-25-16,25-1 16,-25 1-1,25-25-15,-25 25 16,0 0-16</inkml:trace>
  <inkml:trace contextRef="#ctx0" brushRef="#br0" timeOffset="404405.1707">30212 8781 0,'-25'0'0,"0"0"16,1 0-1,-1 0 1,-25 25-16,25 24 15,1-24 1,-1-25-16,0 25 16,25 0-1,-25-25-15,25 49 16,-25 1-16,1 24 16,24-24-1,0 0-15,0-1 16,0 1-1,0-25-15,0 24 16,0 1-16,0-25 16,0 74-1,24-50 1,26 1 0,-25-25 15,0-25-31,-1 25 15,51-25 1,24 24-16,-49-24 16,-25 0-16,-1 0 15,1-24 1,0-1 0,0-25-1,24-49-15,1 49 16,-25-49-16,-25 50 15,0-51 1,25-73-16,-25 73 16,0 26-1,0 0-15,0-1 16,-25 50 0,-25 1-16,25 24 15,1-50 1,-26 50-16,25-25 15,-24 0-15,49 1 16,-25 24 0,50 24-1</inkml:trace>
  <inkml:trace contextRef="#ctx0" brushRef="#br0" timeOffset="409266.3736">31279 8954 0,'0'25'62,"0"50"-46,0-26-16,0 26 16,0 24-1,25 0-15,-1-24 16,1 148-1,-25-124-15,0-74 16,0 0-16,0-1 31</inkml:trace>
  <inkml:trace contextRef="#ctx0" brushRef="#br0" timeOffset="411026.7864">32221 8979 0,'0'0'0,"-25"-25"16,1 25 15,-1 0-31,0 0 16,-25 0-1,26 0 1,-1 0-16,0 0 31,0 0 0,25 25-31,-25-25 16,25 25-16,0 0 16,-24 0-1,24 0 1,-25-1-1,25 1-15,0 0 16,0 25 0,0-26 31,0 1-32,25 0 1,-1 0-16,1-25 15,0 0 1,0 0-16,0 0 16,-1 0-1,26 0-15,0 0 16,-1 49-16,-24-24 16,0 25-1,0-25 1,-25-1 15,0 26-15,0 0-16,0-1 15,0 1-15,0-25 32,0-1-1,0 26-31,-25-50 15,0 25-15,0-25 16,0 0 0,1 0-1,-1 0 1,0 0-16,-25-25 16,50 0-1,-24-24-15,24 24 16,0 0-1,0-25-15,0 1 16,0 24 0,0-49-1,74 49-15,-74-50 16,50 51 0,-26-1-16,26 25 15,-25-25-15,0-49 63,-25 49-48,0 0 1,0 0-16,0 0 31,0 1-31,0-1 31,-25 25-15,0 0 15,0 0-31,0 0 16,-24 0-16,-1 0 16,50-25 15</inkml:trace>
  <inkml:trace contextRef="#ctx0" brushRef="#br0" timeOffset="412344.3173">29567 10145 0,'25'0'47,"0"0"-32,24 25 1,26-25 0,-26 0-16,26 0 15,-1 0-15,-49 0 16,49 0 0,1 0-16,-50 0 15,-1 0-15,26 0 16,-25 0-1</inkml:trace>
  <inkml:trace contextRef="#ctx0" brushRef="#br0" timeOffset="413249.99">31502 10294 0,'25'0'15,"49"0"1,1 0 0,49 0-16,49 0 15,-74 0 1,25 74-16,1-74 15,-51 0-15,-49 0 16,49 0 0,-123 0-16</inkml:trace>
  <inkml:trace contextRef="#ctx0" brushRef="#br0" timeOffset="945604.3671">11683 9004 0,'74'0'203,"1"25"-203,-26-25 16,1 25-16,0-25 15,-26 0 1,76 25-16,-76-25 15,51 0 1,-50 0-16,0 0 16,24 0-1,1 0-15,-1 0 16,-24 0-16,25 0 16,-25 0-1,-1 0-15,1 0 16,50 0-1,-51 0-15,26-25 16,0 25-16,-26 0 16,26 0-1,-25 0 17,0 0-1,-1 0 0,1 0-15,0 0-16,0 0 15,0 0 1,-1 0 15,26 0 0,-25 0 1,0 0 15,-1 0-1,1 0-30,0 0 0,25 0-1,24 0 1,-49-25-16,0 25 16,0 0-16,-1 0 15,1 0 1,0 0 15,0 0 0,49 0-31,-24 0 16,-25 0 0,-1 0-1,1 0 1,0 0-16,0 0 31,0 0-31,-1 0 16,1 0-16,25 25 15,-1-25-15,-24 0 16,0 0 0,25 25 15,-26-25 0,1 0-31,0 0 16,0 0-1,0 0 1,-1 0-16,1 0 16,25 0-1,-25 0-15,-1 0 16,51 0-1,-50 0 1,24-25 0,1 0-1,24 25-15,-24 0 16,0 0 0,-26-25-16,1 25 15,-25-25 1,25 25-16,0 0 31,49-49-15,-49-1-16,0-24 15,0 24 1,24 0 0,-24 26-1,-25-1 16,0 0 16,0-25-31,0-49 0,0-50-16,0 75 15,25 0-15,-25 49 16,0 0-1,-25-49 48,0 24-47,-24 25-16,49 0 15,-25 0 1,25-49-16,-25 74 15,0 0 48,0-25-32,1 25-31,-1 0 16,0-25-1,0 1 17,0 24-32,1 0 15,-1 0 1,-25 0 0,1-25-16,-1 25 15,0 0 1,26-25-16,-1 25 15,-25-25 1,50 0-16,-25 25 16,0 0-1,1 0-15,-26-24 16,0 24-16,1 0 16,-1 0-1,1 0-15,-26 0 16,26 0-1,-1 0-15,25 0 16,-24-25-16,-1 0 16,0 25-1,1-25 1,24 25 0,0 0 15,-49 0-31,49 0 15,-25 0-15,26 0 16,-26 0 0,25 0 31,0 0-32,1 0 1,-1 0-16,-25 0 15,25 0 1,-24 0-16,-26 0 16,26 25-1,-26-25-15,1 25 16,24-25 0,1 0-16,-1 25 15,0-25-15,1 0 31,24 0-31,-25 0 32,26 0-32,-1 0 15,-25 0 1,25 0-16,-24 0 16,-1 0-1,1 0 1,-26 0-16,50 0 15,-24 0 1,-1 49-16,0-49 16,-74 25-1,50-25-15,0 0 16,-1 0-16,26 0 16,24 0-1,-25 0-15,25 0 31,25 25 1,0 0 46,0-1-63,0 1 1,-24-25 0,24 50-16,-25-1 15,-50 26 1,51-25-16,24 24 16,-25-49-1,0 74 1,0-25-16,25 1 15,-74 74-15,49-25 16,0 0-16,-25 0 16,50-75-1,0 1-15,25-50 94,-25 25-78,50 0-16,-25-25 47,-25 24-32,74-24 1,-49 0-1,0 0 1,0 0 15,-1 0-31,26 0 16,-25 0 0,24 0-1,1 0-15,0 0 16,-1 0-1,-24 0 17,0 0-17,0 0-15,-1 0 16,1 0 0,0 0-16,25 0 15,-26 0 1,26 0-16,-25 0 15,0 0 1,-1 0-16,1 0 31,0 0-31,-25 25 16,0 99 0</inkml:trace>
  <inkml:trace contextRef="#ctx0" brushRef="#br0" timeOffset="957577.3513">12576 8533 0,'25'0'109,"0"0"-78,-1 0 32,1 0 15,0 0-47,0 0-15,0 0 0,-1 25-1,1-25 16,0 0-15,0 0 0,0 0-1,-1 0 17,1 0-1,0 0-16,0 0 17,0 24-32,-1-24 15,1 0 17,0 0 14,0 0-30,0 0 15,-1 0-15,1 0 15,0 0 0,0 0 1,0 0-1,0 0 0,-1 0-31,1 0 16,0 0-1,-25-24 64,0-1-64</inkml:trace>
  <inkml:trace contextRef="#ctx0" brushRef="#br0" timeOffset="959891.5874">6276 5581 0,'0'25'16,"0"0"15,0-1-15,0 1-1,0 25 1,0 49 0,0 50-16,0-75 15,0 26-15,0 48 16,0-24-1,0-49-15,0 74 16,-25-1 0,25 26-16,0-25 15,-25 124-15,25-124 16,0-50 0,0-50-16,0 1 31,0-25-31,0 24 15,-25 1 1,25 0-16,0 74 16,0-50-1,0-24-15,0 49 16,0-74 15,0 49-31,-25 1 31,25-26-15,0 1 0,0 49-1,0-25-15</inkml:trace>
  <inkml:trace contextRef="#ctx0" brushRef="#br0" timeOffset="962484.8027">5283 6697 0,'25'0'94,"0"25"-94,0-25 15,0 0-15,-1 0 16,26 0-1,24 0-15,-24 0 16,24 0 0,1 0-16,-26 25 15,51-25-15,-51 0 16,26 25 0,-26-25-16,1 0 15,0 0 1,24 0-16,-24 0 15,24 0 1,0 0-16,1 0 16,-1 0-1,-49 0-15,25 0 16,-1 0-16,1 0 16,24 0-1,-24 0-15,24-25 16,-24 25-1,0 0-15,-1 0 16,26 0-16,-26 0 16,26 0-1,-1-25-15,-24 0 16,-1 25 0,26 0-16,24 0 15,0-49 1,50 49-16,-50 0 15,-24 0 1,-26 0-16,50-50 16,75 50-1,-75-25-15,50 0 16,-75 25-16,50-24 16,-74 24-1,0 0-15,-50 24 16,0 26 265,24-50-265,1 0-1,0 0 1,0 0 15,49 0-31,-49 0 16,0 0-1,0 0-15,24 0 16,26 0 0,-50 0-16,-1 0 15,26 0 1,24 0-16,-24 0 16,24-25-1,1 25-15,24-25 16,-25 25-16,1 0 15,-26 0 1,1 0-16,0-24 16,24 24-16,25-25 15,-49 0 1,24 25-16,-24 0 16,-25 0-1,0 0-15,24 0 16,1 0-1,-1-25 1,26 0-16,-50 1 16,24 24-1,1 0 1,-1 0-16,-24 0 16,25 0-1,-1 0 1,-24-25-16,0 0 15,0 25-15,24 0 16,1 0 0,-25 0 15,0 0-31,0-25 16,-1 25-1,1 0 1,0 0-16,0 0 31,0-25 0,-1 25 1,1 0-32,0 0 31,0 0-16</inkml:trace>
  <inkml:trace contextRef="#ctx0" brushRef="#br0" timeOffset="964006.5783">7838 5531 0,'0'25'94,"0"25"-63,0-1-31,0 26 15,0-26 1,25 1-16,0 49 16,24 50-16,-49-25 15,0 75 1,0-51-16,50 150 16,-50-174-1,0 75-15,0-1 16,0-49-16,50 49 15,-50-99 1,0-49-16,25 24 16,-25 51-1,24-125-15,-24 74 16,25-24 0,0-1-1,-25 1 1,0 49-16,0-25 15,0-49 1,0 25-16,0-1 16,50-49-16</inkml:trace>
  <inkml:trace contextRef="#ctx0" brushRef="#br0" timeOffset="965635.6028">9302 5482 0,'0'0'0,"0"25"0,0 24 15,0-24 1,25 25-16,-25-1 16,0 1-16,24-1 15,-24 1 1,0 0-1,0-1-15,0 1 16,25 74-16,-25-50 16,0 1-1,0-1-15,0 75 16,0-50-16,0 25 16,25-25-1,-25-24-15,0-50 16,25 24-1,-25 1-15,0 24 16,0-24 0,0 24-16,0 26 15,25-51-15,-25 26 16,0-51 0,0 51-16,0-50 15,0-1 1,0 26-16,0 0 15,24 49 1,-24-50 0,0-24-1,0 50-15,0-26 16,0 1-16,25 0 31,-25-26 0,0 1-31,0 0 16,25 0-16,-25 24 16,25-24 15,-25 25 78,25-1-93,-25 1 62</inkml:trace>
  <inkml:trace contextRef="#ctx0" brushRef="#br0" timeOffset="968474.3587">5606 5804 0,'0'25'16,"25"0"-16,-1 0 31,1 0-31,0-1 16,0 26 0,0 0-16,-1-26 15,-24 1-15,25 0 16,0 0-1,-25 0-15,50-1 16,-25 1 0,-1 0-1,1 0-15,-25 0 32,25-1 46</inkml:trace>
  <inkml:trace contextRef="#ctx0" brushRef="#br0" timeOffset="969382.9035">5680 6300 0,'0'-24'0,"0"-1"78,0 0-62,0 0 0,50-24-1,-25 24-15,-1-25 16,1 25-1,-25 1 1,50-26-16,-25 50 16,0 0-1,-1 0 1</inkml:trace>
  <inkml:trace contextRef="#ctx0" brushRef="#br0" timeOffset="970058.5398">6846 4887 0,'50'49'31</inkml:trace>
  <inkml:trace contextRef="#ctx0" brushRef="#br0" timeOffset="971004.1374">8483 4936 0</inkml:trace>
  <inkml:trace contextRef="#ctx0" brushRef="#br0" timeOffset="971740.8769">10492 4812 0</inkml:trace>
  <inkml:trace contextRef="#ctx0" brushRef="#br0" timeOffset="985640.7876">9996 5432 0,'25'0'78,"0"0"-46,25 0-17,-26 0-15,26 0 16,24 0-16,-49 0 16,0 0-1,25 0-15,-1 0 16,-24 0-1,0 0-15,0 0 16,-1 0 0,-24 25 156,0 0-141,0 0-16,0 24-15,0 26 16,-24 24-16,-1 25 16,25 25-1,0-50-15,-50 50 16,50-75 0,0-24-16</inkml:trace>
  <inkml:trace contextRef="#ctx0" brushRef="#br0" timeOffset="987767.2895">8384 5705 0,'-50'25'16,"26"49"-16,-51 50 16,26-49-1,24-26-15,25-24 16,0 0 15,49-25 110,-24 0-141,50 0 15,-26 0 1,-24 0-16,49-25 16,-49 25-1,0 0 1,0 0-1,-25 25 32</inkml:trace>
  <inkml:trace contextRef="#ctx0" brushRef="#br0" timeOffset="988517.8715">8384 6052 0,'0'75'0,"0"-26"16,0-24-1,0 25 1,0-25-16,0 24 16,0 1-1,0 24 1,0-49-16,0 25 16,25-26-16</inkml:trace>
  <inkml:trace contextRef="#ctx0" brushRef="#br0" timeOffset="990065.8404">8806 5755 0,'-25'0'31,"0"0"-15,25 24 46,0 1-30,0 0-32,0 74 15,-25 25 1,25-24-16,0-76 31,0 1-15,0 25 15,25-25 0,0-1-31,0 1 16,-1-25 15,-24 25-31,25-25 31,0 0-15,0 0 15,0 0-31,-1 0 31,26-25 1,-50 0-17,0-24 1,0 24-16,0 0 16,0-24-16,0 24 15,0 0 1,0 0-16,0 0 15,0 1 17,0-1-17,0 0 1,-25 25 0,0 0-16,25-25 15,-24 25 1,-1 0 15,0 0 0,0 0-31,25-25 16</inkml:trace>
  <inkml:trace contextRef="#ctx0" brushRef="#br0" timeOffset="992066.8501">6697 5581 0,'0'25'78,"0"49"-62,0 1-16,0 49 16,0 0-1,-25 0-15,25-25 16,-24-25 0,24 1-1</inkml:trace>
  <inkml:trace contextRef="#ctx0" brushRef="#br0" timeOffset="993223.7372">6995 5755 0,'-50'24'46,"1"26"-30,49-25 0,-50 25-16,50-1 15,0 1 1,0-25 15,0 49-15,0-24-1,25 24-15,0 0 16,0-49-16,-1 0 16,1 25-1,0-50-15,0 0 32,0 0-17,-1 0 1,1 0-16,0 0 31,0-25-15,0 0-16,-25-25 15,0 26 1,0-26 0,0 25 15,0-24-31,0-1 15,-25 0 1,0 26 15,0 24-31,25-50 16,-25 50 15,25-25-31,0-74 31</inkml:trace>
  <inkml:trace contextRef="#ctx0" brushRef="#br0" timeOffset="994367.0936">7367 5804 0,'-25'50'16,"0"0"0,1-50-1,24 49 1,0-24-16,-25 25 16,25 24-16,0 0 15,0-24 1,0 0-1,0-26-15,0 1 16,0 0 15,25-25-31,-1 0 16,1 25 0,25-25-16,-1 0 15,-24 0-15,0 0 31,0 0-31,0 0 16,-25-25 0,0 0 15,0 0-15,0-74-1,0-74 1,0 98-16,0 50 15,0 1 1,-25-1 0,0 25-1,0 0-15,-24 0 16,24-50-16,0 50 16</inkml:trace>
  <inkml:trace contextRef="#ctx0" brushRef="#br0" timeOffset="998414.0646">5457 7218 0,'0'25'79,"0"0"-79,0 0 31,0-1-31,0 1 15,0 25 1,0 24-16,-25 1 16,0-26-16,1 50 15,-1 100 1,-50-75 0,1 50-16,49-125 15,25 1-15,25-50 188,0 0-173,49 0 1,-24 0-16,24-25 16,25 25-1,1 0-15,-1-25 16,-25 25-1,-49 0-15,25 0 16,-25 0-16,-50 0 78</inkml:trace>
  <inkml:trace contextRef="#ctx0" brushRef="#br0" timeOffset="999427.7558">5531 7417 0,'0'24'16,"0"51"-1,0 49-15,25 74 16,25 50-16,49 50 16,-49-75-1,-50 50 1,0-99-16,49-75 15,-24-25-15,25 26 16,-50-76 0,0 26-1,25-50 17</inkml:trace>
  <inkml:trace contextRef="#ctx0" brushRef="#br0" timeOffset="1.00337E6">14089 7937 0,'0'25'16,"0"0"15,0 0-15,0 0-1,0 0 1,0 49-1,0 75 1,0-75-16,0 1 16,0-26-1,0 1 1,0-25 78,25-25-94,24 49 15,51 26 1,-51-51 0,-24 51-16,-25-50 15,50-25 1,-25 0 31,-1 0-32,1 0-15,0 0 16,25 0-16,-26-25 16,1 0-1,-25 0-15,25 25 16,0-49-1,24 24 1,-49 0 0,0-25-16,25 50 15,-25-24-15,25-1 16,-25-25 0,0 1-16,0 24 15,0 0 16,-25 0 1,0-24-17,-24 49-15,24-50 16,0 25-16,-49 0 16,74 1-1,-25 24-15,0-50 16,0 50-1,25-74-15,-24 24 16,-1 25-16,25 0 16,-25 0-1,0 25 95,0 0-95,-24 0 1,24 0 0,-25 0-1,25 0-15</inkml:trace>
  <inkml:trace contextRef="#ctx0" brushRef="#br0" timeOffset="1.00847E6">6424 6871 0,'0'25'47,"0"0"-32,0-1 48,0 1-32,0-50 125,25 25-156,-25-24 16,0 48 140,0-48 16,0-1-156,0 50 77,25-25-30</inkml:trace>
  <inkml:trace contextRef="#ctx0" brushRef="#br0" timeOffset="1.02177E6">6424 7268 0,'0'0'0,"0"25"32,0-1-1,0 26-16,0 49 1,-24-24 0,-1-1-16,0-49 15,25 24 1,0-24 0,-25-25-1,50 0 110,25 0-109,-1 0-1,-24 0-15,49 0 16,1 0 0,-50 0-16,-1 0 31,1 0-31,-25 50 47</inkml:trace>
  <inkml:trace contextRef="#ctx0" brushRef="#br0" timeOffset="1.02246E6">6548 7491 0,'0'50'94,"0"24"-94,0-49 15,0 24 1,0-24-1</inkml:trace>
  <inkml:trace contextRef="#ctx0" brushRef="#br0" timeOffset="1.0244E6">6896 7466 0,'-50'0'172,"50"25"-141,0 0-31,0 0 16,-50-1 0,50 51-1,-24-26-15,-1-49 16,25 50-16,0-25 31,0 0-15,0 24-1,0-24 1,25-25 31,-25 25-32,24-25 1,1 0 0,0 25-1,0-25 1,0 0 0,0 0-16,-1 0 15,26-25 1,-50-25-16,25 50 15,0-49 1,-1 24-16,1 0 16,-25-25-1,25 26-15,-25-1 16,0 0-16,0 0 16,0 0-1,0 1 1,0-1-1,-25 25 1,25-25 0,-49 25-16,24-25 15,0 25-15,25-25 16,-25 25 0,0 0-16,1 0 15,-1 0 1,0-24-1</inkml:trace>
  <inkml:trace contextRef="#ctx0" brushRef="#br0" timeOffset="1.02584E6">7342 7342 0,'0'0'0,"-25"0"15,25 25 17,-24-25-32,24 25 15,-25-25-15,0 25 32,25-1-17,-25 1 1,25 0-16,0 0 15,0 0-15,-25-1 16,25 1 0,0 0-1,0 0-15,0 24 16,0-24 0,0 0 15,25-25-16,-25 25 1,25-25-16,25 25 31,-26-25-15,26 0 15,-25 0-15,0-25-1,-1 0 1,-24-25 0,0 26-1,0-1 1,25-25-16,-25 25 31,0 1-31,0-1 16,0-25-1,0 25 1,0 1 0,0-1-1,-25 25 32,25-25-31,0 0-1,-24 25-15,-1 0 32,25-25-32,0 50 78</inkml:trace>
  <inkml:trace contextRef="#ctx0" brushRef="#br0" timeOffset="1.05891E6">8136 6970 0,'0'25'78,"0"0"-46,25 0-17,-25 24 1,0 26-16,25-51 16,-25 1-1,0 25-15,24-1 31,-24-24-31,0 0 16,0 0 0,0 0-1,0-1-15,0 1 16,25 0 0,-25 25-16</inkml:trace>
  <inkml:trace contextRef="#ctx0" brushRef="#br0" timeOffset="1.06054E6">8533 6970 0,'0'25'109,"-25"0"-78,25 0-31,-25-1 16,25 1 15,0 0-15,-25-25-1,25 25-15,0 0 16,0-1 0,0 1-1,0 0 1,0 0-1,0 0 64,0-1-64,0 1 1,25-25-1,0 0 32,0 0-31,0 0 0,-1 0 15,1 0-31,0 0 31,0-25-15,-25 1 15,0-1 78,-25 25-62,0 0-16,0 0-31,25-25 16,-24 25 15,-1 0 1,0 0 14,0 0-46,0 0 32</inkml:trace>
  <inkml:trace contextRef="#ctx0" brushRef="#br0" timeOffset="1.06211E6">8905 6995 0,'0'-25'47,"-25"25"-31,0 0 62,0 25-63,25 0 17,-24 24-17,-1-49-15,25 25 16,0 25 0,0-1 46,0-24-62,0 25 16,25-25-1,-25-1 1,0 1 15,24-25 0,-24 25-31,25-25 32,-25 25-17,25-25 17,0 0-17,0 0 1,-1 0-16,1 0 31,0-50-31,-25 25 31,25 25-31,0-24 32,-25-1-17,0 0 1,0 0 31,0 0-32,0 1-15,0-1 16,0 0 0,0 0-16,0 0 15,0 1 16,-25 24-31,0 0 32,25-25-32,-25 25 15,0 0 1,25-25 31,-24 25-47,24-25 15</inkml:trace>
  <inkml:trace contextRef="#ctx0" brushRef="#br0" timeOffset="1.10255E6">9723 7268 0,'0'-50'157,"0"25"-142,0 1-15,0-26 16,0 25 0,0-24-16,0 24 15,0 0 1,0 0-1,25 25 1,25 0 15,-25 0-31,24 0 16,1 0-16,-25 0 16,-1 0-1,51 0-15,-75 25 16,0 0 15,0 0-15,0-1-1,-25 100-15,-25 25 16,26-25 0,-1-25-1,0-74-15,0 50 16,25-51-1,0 1 1,0 0 0,-25 25-16,25-26 31,25-24 47,0-24-62,25-26-1,24 50-15,1-50 16,24 26 0,-25 24-16,1 0 15,-26 0 1,1 0-1</inkml:trace>
  <inkml:trace contextRef="#ctx0" brushRef="#br0" timeOffset="1.10425E6">10790 6871 0,'-25'0'32,"0"0"-32,1 0 15,-1 0 1,0 0-16,0 0 16,0 0-1,1 0 1,-1 0-16,25 25 15,-25-25 1,25 25 15,0-1-31,25 1 78,0-25-62,-1 25 0,51 0-1,-50 0 1,-1-1-16,1-24 16,0 25-16,0-25 15,0 25 1,-1 25-1,1-50-15,-25 24 16,25 1-16,0 25 16,-25-25-1,0-1 1,0 1-16,0 0 16,0 0-1,-25 24-15,25 1 16,0-25-1,-25 24 1,0-49-16,1 25 16,-1-25-1,0 0 1,0 25 0,0-25-16,1 0 31,-1 0-31,0-50 15,25 1 1,0-1-16,0 1 16,0-1-1,0-24 1,25 49 0,0-50-1,24 26-15,-49 24 16,50 0-16,-25 25 62,-25-25-15,0 1-31,0-1 15,0-25-15,0 25-16,0-24 15,0 24 1,-25 25 46,0 0-46,-25 0-16,50-25 16,-49 0-1,24 25 17,25-25-17</inkml:trace>
  <inkml:trace contextRef="#ctx0" brushRef="#br0" timeOffset="1.10556E6">6747 8235 0,'49'-25'125,"-24"25"-110,25 0-15,0 0 16,-1 0-1,1 0-15,24-24 16,-49-1-16,0 25 16,24-25-1,-24 25-15,0 0 32,0 0-32,0 0 15,24 0-15</inkml:trace>
  <inkml:trace contextRef="#ctx0" brushRef="#br0" timeOffset="1.1063E6">8409 7987 0,'25'0'78,"-1"0"-62,26 0-16,24 0 16,-24 0-16,49 0 15,-49-25 1,-1 25-16,1-25 16,-25 1-1,0 24-15,-1 0 16</inkml:trace>
  <inkml:trace contextRef="#ctx0" brushRef="#br0" timeOffset="1.10717E6">9996 7962 0,'25'0'31,"124"0"0,-25-25-15,-25 25-16,50-74 16,25 49-16,24 0 15,-99 1 1,-24-1-16,-51 25 16</inkml:trace>
  <inkml:trace contextRef="#ctx0" brushRef="#br0" timeOffset="1.10905E6">6449 9872 0,'0'50'141,"0"24"-125,0 1-1,-25-26-15,25 26 16,0 24-1,0-25-15,0-24 16,0-25 0,0 0-1,0-1-15,25-48 110,0 24-95,0 0 1,0 0-16,24 0 16,1 0-1,-1 0-15,1 0 16,-25 0-1,0 0 1,-25-50 15,74 149-31</inkml:trace>
  <inkml:trace contextRef="#ctx0" brushRef="#br0" timeOffset="1.1109E6">6648 10170 0,'0'25'16,"0"24"-16,0-24 16,0 25-1,0-25-15,24 49 16,-24 0-1,0 1-15,0-26 16,0 1 0,0 0-16,0-1 15,0-24 1,0 0 0,0 0-16,0 24 15,-24 50 1</inkml:trace>
  <inkml:trace contextRef="#ctx0" brushRef="#br0" timeOffset="1.11206E6">7144 10021 0,'0'25'31,"-50"0"-15,50 0-16,-25 24 16,25-24-1,-24 49-15,-1 1 16,25-26-1,0-24-15,0 25 16,0-25 0,0 24-16,0-24 15,0 49 1,25-24-16,-1-25 16,-24 0-16,0 24 15,25-49 1,25 25 15,-25-25-15,24 0-16,-24 0 15,0-25 1,0 25-16,-1-49 16,1 24-1,-25 0 1,0-49-1,0-1-15,0 26 16,0-26 0,0 50-16,0-24 15,0 24 1,-25 0-16,1 0 16,-1 25-16,25-49 15,-25 49 1,0 0-16,25-25 15,-25 25 1,1 0 0</inkml:trace>
  <inkml:trace contextRef="#ctx0" brushRef="#br0" timeOffset="1.11298E6">7466 10170 0,'0'25'15,"0"24"1,0 26 0,0-50-1,0 49-15,25-24 16,-25-26-16,0 26 15,25-25 1,0 0 0,-1-25-1,1 0 1,0 0 0,0 0-1,0 0-15,-1 0 16,-24-25 15,0-25-15,0 25-1,0-24-15,0 24 16,0 0 0,0-24-16,0 24 15,0-50 1,-24 1-16,-26 49 15,50 0 1,-50 25-16,26 0 16,-1 0-1,-25 0-15,25 0 16</inkml:trace>
  <inkml:trace contextRef="#ctx0" brushRef="#br0" timeOffset="1.11369E6">8012 10120 0,'25'0'78,"24"0"-62,1 0-1,-25-24-15,24 24 16</inkml:trace>
  <inkml:trace contextRef="#ctx0" brushRef="#br0" timeOffset="1.1144E6">8037 10368 0,'25'0'15,"-1"0"1,1 0 15,0 0-31,0 0 32,24 0-32,-24-24 31,0 24-16</inkml:trace>
  <inkml:trace contextRef="#ctx0" brushRef="#br0" timeOffset="1.11645E6">8111 9922 0,'0'25'78,"0"-1"-63,0 1 1,0 0 0,25 74-1,-25-49-15,0 49 16,0-49-16,0 24 16,25 1-1,-25-51-15,25 26 16,-1-25-1</inkml:trace>
  <inkml:trace contextRef="#ctx0" brushRef="#br0" timeOffset="1.11734E6">8558 10443 0,'0'0'0,"0"49"16,0-24-16,0 0 31,0 0-31</inkml:trace>
  <inkml:trace contextRef="#ctx0" brushRef="#br0" timeOffset="1.11857E6">8706 9649 0,'0'25'16,"0"24"-1,0 1 1,0-25 0,0 24-16,0-24 15,0 25 1,0-1-16,0 1 15,0 0 1,0-25 0</inkml:trace>
  <inkml:trace contextRef="#ctx0" brushRef="#br0" timeOffset="1.1197E6">9054 9649 0,'0'25'31,"0"0"-16,0-1 17,0 1-32,-50 74 31,-24 50-31,49-99 16,0 24-1,25 1-15,0-50 16,0 24-1,0-24 17,0 0-17,25-25-15,-25 25 16,25-25 0,-1 0-1,1 0 1,0 0-1,0 0 17,-25-25 30,0 0-46,0 0 31,-25 25-16,0 0-15,0-25-16,25 1 46,-24 24-46,-1 0 32</inkml:trace>
  <inkml:trace contextRef="#ctx0" brushRef="#br0" timeOffset="1.12081E6">9401 9872 0,'-25'0'78,"25"25"-78,-49 25 16,24-1 0,0 51-1,-25-1-15,1-50 16,49 1-16,0-25 16,0 0-1,0-1 1,0 1-1,0 0 1,25-25-16,-25 25 16,49 0-1,-24-25 1,0 24-16,0-24 31,-1 0-15,1 0-1,-25-49 1,25 24 0,-25 0-16,25-49 15,-25 24 1,0 1 0,0 24-16,0-25 31,0 25 0,0 1-15,-25 24-16,25-25 15,-50 25 1,26 0 0</inkml:trace>
  <inkml:trace contextRef="#ctx0" brushRef="#br0" timeOffset="1.1216E6">9798 10021 0,'25'0'47,"24"0"-16,-24 0-15,0 0-16,24-25 16,-24 25 15,0 0 0,-25 25-15</inkml:trace>
  <inkml:trace contextRef="#ctx0" brushRef="#br0" timeOffset="1.1225E6">9847 10170 0,'25'0'62,"0"0"-30,0 0-17,0 0-15,24 0 16,-24 0 15,0 0-15,0 0-1</inkml:trace>
  <inkml:trace contextRef="#ctx0" brushRef="#br0" timeOffset="1.12408E6">10592 9798 0,'-25'0'31,"-25"0"0,25 0-31,1 0 16,-1 0 0,0 0-1,0 0 1,25 25 31,0-1 15,0 1 1,0 0-16,0 0-32,0 0-15,0-1 31,0 26-31,0-25 32,0-50 93,25 25-110,0 0-15,0 0 16,-1 0 0,26 0-1,-25 25 16,-25 25-15,25-50 0,-25 24-16,24 51 15,-24-50 1,0 24 15,-74 50 0,24-74-15,26-25 0,-1 0-16,-25 0 15,25-25 17,25 1 14</inkml:trace>
  <inkml:trace contextRef="#ctx0" brushRef="#br0" timeOffset="1.12541E6">11013 9674 0,'-25'25'47,"1"24"-32,-1-49 1,25 25 0,-25-25-16,25 25 15,-25 0 1,25-1-16,-25-24 16,25 25-16,0 25 15,-49-1 1,49-24-16,0 25 15,0-25 1,0 24 0,0-24-1,0 0 1,0 0 0,0 0 15,49-1-16,-24-24 17,0 0-17,0 0 1,0 0 0,-1 0-1,-24-24 63,0-1-31,0 0 0,-24 25-31,-1 0-1,0 0-15,25-25 16,-25 25 0,0 0 30,1 0-30,-1 0 15</inkml:trace>
  <inkml:trace contextRef="#ctx0" brushRef="#br0" timeOffset="1.12665E6">11385 9699 0,'-24'0'0,"-1"0"15,0 0 1,0 24 15,-24 1-15,49 0-1,-50 49-15,25-49 16,0 25 0,25-25-16,-25 24 15,25-24 1,0 25-1,0-25-15,0-1 32,25 1-1,25 0-15,-25 0-16,0-25 31,-1 0-31,1 0 31,25 0-15,-25-50-16,-1 50 15,1-25 1,-25 1 15,25-1-15,0-50-16,-25 26 15,25 24-15,-25 0 16,0 0 15,0-24-15,-25-26 0,25 50-16,0 1 31,-25 24-31,0 0 31,0 0-15,-24 0-1</inkml:trace>
  <inkml:trace contextRef="#ctx0" brushRef="#br0" timeOffset="1.12847E6">6672 11534 0,'-49'0'125,"-1"0"-125,1 0 15,24 25 1,0-25-16,-25 25 16,26-25-1,-1 0 17,25 25 93,0-1-94,0 51-16,0 24-15,0-74 16,0 24 0,0-24-16,0 0 15,25-25 110,24 0-109,1 0 0,-1 0-16,-24 0 15,25 0 1,-1 0-16,26 0 15,-50 0 1,-25 50 15,0-26-31,-50 51 16,-24 24 0,-26 0-1,26-24-15,-25-50 16,24 49-16,1-74 31,49 0-31,-24-99 47</inkml:trace>
  <inkml:trace contextRef="#ctx0" brushRef="#br0" timeOffset="1.12951E6">7045 11708 0,'0'25'47,"0"-1"-47,0 26 16,-50 24-1,50 26-15,-50 48 16,50-98 0,0 0-16,0-1 15,0 26-15,0-50 16,25-25 15,25 0-15,-1 0-1,-24 0 1,0 0 0,0 0-16,0 0 15,-25-50 48,0 25-48,0 0-15,0 1 16,-25 24 0,25-25-1,-25 0 1,0 25-16,0 0 15,-24 0 1,24 0 15,25 25-15,25-25 15</inkml:trace>
  <inkml:trace contextRef="#ctx0" brushRef="#br0" timeOffset="1.13044E6">7516 11708 0,'0'25'16,"0"-1"-1,-75 100 1,51-49-16,24-26 15,-25 1-15,25 24 16,0-49 15,0 0-15,0 25 0,25-25-16,49 24 15,0-24 1,-24-25-16,-25 0 15,0 0 1,24 0 0,-24-25-1,0-49 1,0-1-16,-1-24 16,-24 49-1,0 1 1,0-1-16,0 1 15,0-1-15,-24 25 16,24 0 0,-25 25-16,0 0 15,0 0 1,-24 0 0,49-24 46</inkml:trace>
  <inkml:trace contextRef="#ctx0" brushRef="#br0" timeOffset="1.13109E6">8235 11584 0,'0'25'16,"0"49"-1,0 0 1,25 26-16,-25-26 16,0-24-1,0-1-15</inkml:trace>
  <inkml:trace contextRef="#ctx0" brushRef="#br0" timeOffset="1.13176E6">8136 11857 0,'25'0'16,"0"0"-1,24 0 1,26-25-16,-26 0 16,1 25-1,-25 0-15,-1 0 32</inkml:trace>
  <inkml:trace contextRef="#ctx0" brushRef="#br0" timeOffset="1.13272E6">8682 11485 0,'0'24'31,"24"1"-15,-24 0-1,25 25-15,0-1 16,-25-24 0,0 0-16,0 0 15,0 24-15,0 1 32,0 24-32,0 1 15,-50-51-15,50 26 16,-24 0-1,-1-50-15,50 0 172,-1 0-172,26 0 16,-25 0-16,0 0 16,-1 0-1,1 0-15,0 0 31,0 0-15,-25 24 0</inkml:trace>
  <inkml:trace contextRef="#ctx0" brushRef="#br0" timeOffset="1.13434E6">9327 11509 0,'-50'-24'31,"25"24"-15,0 0 0,1 24-1,-1-24 1,25 25-1,-25 25-15,0-50 16,25 25 0,0-1-1,0 1 17,25-25 46,0 0-78,0 0 15,-1 0 1,1 25-16,0-25 16,0 0-1,0 0 1,-25 25-1,24-25-15,-24 25 47,0-1-47,0 1 32,0 50-32,0-26 15,0 1 1,-49-50 78,24 0-79,0 0 1,0 0-16,25-25 62,0 0-62,0 0 16,0 1 0,0-26-16,0-24 15,50 49-15,-25-50 16,-25 26-1,25 49 17,-25-25 93,0 0-94</inkml:trace>
  <inkml:trace contextRef="#ctx0" brushRef="#br0" timeOffset="1.13534E6">9599 11534 0,'25'0'94,"25"0"-94,-25 0 15,-1 0 1,26 0-16,-25-25 16,0 25-1,-25 25 79</inkml:trace>
  <inkml:trace contextRef="#ctx0" brushRef="#br0" timeOffset="1.13644E6">9649 11807 0,'0'-25'94,"25"25"-78,24 0-1,-24 0-15,25 0 16,-1 0 0,-24 0 15</inkml:trace>
  <inkml:trace contextRef="#ctx0" brushRef="#br0" timeOffset="1.14237E6">10443 11187 0,'-25'0'109,"0"0"-93,0 0 0,1 0-1,-1 0 1,0 0 0,0 0 15,0 0 47,1 25-47,24 0 63,0-1-63,0 1-15,0 0-1,0 25-15,0-26 16,0 1 0,0 25-16,0-25 15,0-1 1,49-24 93,-24 0-93,25 0 0,-26-24-16,26 24 15,-25 0-15,0 0 16,-1 0-1,1 24 17,-25 1-17,0 50 1,0 24-16,-25-25 16,25-24-16,-24-25 15,24 24 1,-25-49 31,0 0-32,0 0-15,0 0 16,1 0 0,-1 0-16,0-25 15,25 1 1,-25 24-1,75-100 32</inkml:trace>
  <inkml:trace contextRef="#ctx0" brushRef="#br0" timeOffset="1.14374E6">11088 11013 0,'-50'0'31,"25"0"-15,0 25-16,1-25 15,-1 50 1,0-26-16,-49 26 31,49-50-31,25 25 16,0 0-16,0 0 31,0 24-15,0-24-1,0 0 1,49-25 15,-24 0 0,25 49-31,-25-49 32,-1 50-17,1-50 1,-25 50-16,0-26 16,0 1 15,0 0-31,0 0 15,0 0 1,0-1-16,-25 26 16,1 0-1,-1-50 1,0 0 0,0 0-1,25-50 16,0-24-15,0-75 0,0 74-16,0 1 15,25 49-15,-25 0 16,0-49 0,25 49-1,0 0 1,-25 0-16,24 25 15,1-24-15,0 24 16,-25-25 31,25 25-47,-25-25 62</inkml:trace>
  <inkml:trace contextRef="#ctx0" brushRef="#br0" timeOffset="1.14571E6">11311 11038 0,'-25'0'16,"0"0"15,1 25-15,24 0-1,0-1 16,-25-24 1,25 25-17,0 0 63,25 0-31,-1 0-31,1-25 0,-25 25-16,25 24 15,-25-24-15,0 0 31,0 0-15,25 24 0,-25-24-16,0 25 15,0-26-15,0 1 47,0 0-31,0 0-1,0 24 1,-25-49-16,25 25 16,-25-25-16,25 25 15,-25-25 1,1 0 0,24-25 30,0 0-30,0 1 15,0-1-31,0 0 32,0 0-17,0 0-15,0 1 16,24-1-1,1 0 1,-25 0 0,25 0 15,-25 1 16,0-1 15,0 0-46,0 0 0,25-24 30,-25 24 1,0 0-15,0 0-17,0 0 16,0 0-15,0 1 78,0-1-47,0 0-16</inkml:trace>
  <inkml:trace contextRef="#ctx0" brushRef="#br0" timeOffset="1.21597E6">11683 14064 0,'25'0'63,"24"0"-32,-24 0-31,25 25 15,-1-25 1,26 25-16,-26-25 16,26 0-1,24-25-15,50 25 16,49-50-16,-74 50 16,100 0-1,24-24-15,-50-1 16,-24-25-16,24 1 15,25-75 1,-49 99-16,-25 25 16,25 0-1,-75 0-15,50 0 16,-75 49 0,-49-49-16,49 25 15,-49 25 1,0-50-1,0 0 1,-25 25 0,0-1-1,0 1 32,0 0 0,0 0-31,0 24-1,0-24-15,-25 50 16,0-26-16,25 1 16,0-1-1,-50 51-15,26 24 16,-1-75-1,25 26 1,0-50-16,0-1 16,-99 1 202,24-25-218,26 25 16,-51-25 0,51 0-16,-51 25 15,1-25-15,-25 0 16,0 0 0,25 49-16,-25-49 15,74 0 1,-49 0-16,50 0 15,-26 0-15,26 0 32,24 0-1,0 0 0,-25 0-15,1 0-1,24 0 1,-50 0 0,26 0-1,-1 0 17,25 0 249,1 0-266,-26 0-15,0 0 16,26 0 0,-51 0-16,50 0 15,-24 0-15,-1 0 16,25 0 0,1 0-16,-1 0 15,0 0 1,0 0-16,-24 0 15,24 0 1,0 0 0,-25 0-1,1 0 17,24 0-32,-25 0 15,26 0-15,-1 0 16,-25 0-1,0 25 1,1-25-16,24 0 31,-25 0-31,26 0 32,-26 0-17,25 0 1,0 0-1,1 0 1,-1-25 0,0 25-1,25 25 63,-25-25 204,0 0-267,1 0 1,-1 0 0,0 0-1,0 0 1,0 0-1,1 0 48,-1 0-47,0 0 15,0 0 78,0 0-78,25-49 63,0 24-78,25-99-1,-25 25-15,25 74 32,-25 0-32,0 0 15,0 0 48,0-49-48,0 49 1,25 25 0,-25-25-16,0 0 15,0 1-15,0-1 16,0 0 0,0 0-1,0 0-15,0 1 31,0-1-15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11:35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20538 5680 0,'25'50'250,"0"-25"-219,0-1-15,-25 1-1,24-25 1,-24 25-1,25-25 1,0 25 0,-25 0 15,25 0-15,-25-1-1,25-24 126,0-24-94,-1 24-32,1-25-15,-25 0 16,25 25 0,0-25-16,0 0 15,-1-24 1,1 49-16,-25-25 15,25 25-15,0 0 16,-25-25 0,25 25 31,-1-50-1,1 50-46,-25-24 16,25-1 0,-25 0-16,25 0 15,-25 0 32,25 1-31,24-26-1,-24 0-15,0 50 16,0-24 15,24-1-31,-49 0 32,25 0-32,0 25 31,-25-25-16,25 25-15,-1-24 16,1-1 0,-25-25-16,25 50 15,0 0 32,0-25-31,-25 1-1,24 24-15,-24-25 16,25 25 15,0 0-15,0 0 62,-25 25-62</inkml:trace>
  <inkml:trace contextRef="#ctx0" brushRef="#br0" timeOffset="8344.4114">25524 6672 0,'25'25'219,"0"-25"-203,-1 0-1,1 25 17,-25 0-17,25-25-15,0 0 31,0 25-15,-1-25 15,1 24 63,0-24-47,0 0-16,0 0 16,-1-24-47,1 24 16,0-25-1,0 25 1,25-99 0,49-1-1,25-73 1,-50 148-16,-49 25 15,0 0 17,24-25-32,1-24 15,-50 24 1,25 25 0,0 0-1,-25-25 141</inkml:trace>
  <inkml:trace contextRef="#ctx0" brushRef="#br0" timeOffset="15849.8255">21158 7441 0,'0'50'250,"0"-25"-219,0 0 1,25-1-17,-25 1 1,25 0 15,0 0-15,-25 0-1,0-1 1,0 1 15,0 0-15,25-25 0,-1 25 15,1-25 125,0 0-140,0-50-1,-25 25-15,25-24 16,-1 24-16,-24 0 16,50-49-1,-25-1-15,49 51 16,-74-26-1,25 0-15,0 26 16,-25-1 0,25-25-16,-1 1 15,-24 24-15,25-25 16,0 25 31,-25 1-47,0-1 15,0 74 126</inkml:trace>
  <inkml:trace contextRef="#ctx0" brushRef="#br0" timeOffset="22986.3257">26194 8706 0,'25'0'188,"-1"25"-188,1 0 15,0-25-15,-25 25 16,50 0 0,-26-1-16,-24 1 31,25-25 109,0 0-61,0-25-64,0 1-15,-25-1 16,49-25-1,-24 25-15,25-24 16,-1-26 0,-24 1-16,25 0 15,-1 49-15,-49-25 16,25 25 0,0 25-16,-25-24 15,25-1 48,-25 0-48,49 0 1,-24 0-16,-25 1 31,25 24-31</inkml:trace>
  <inkml:trace contextRef="#ctx0" brushRef="#br0" timeOffset="28306.0785">25673 9624 0,'0'25'172,"25"-25"-140,-25 50-32,24-50 15,-24 24 1,25 26-16,-25 0 15,25-26-15,-25 1 16,0 0 0,0 0-16,25-25 172,0-25-94,-1 0-78,26-24 15,0 24 1,-25 0-16,-1 25 16,1-25-1,0 0-15,25 25 16,-26-24-16,51-1 15,-50-25 1,-1 50-16,1 0 31,0-25-31,0-24 16,24-1 0,1 1-16,-25-1 15,24 50-15,-24 0 47,25-25-16,-25 0-31,-1 25 16,1 0 31,0 0 0,-25-24-47,25 24 15,0-25 32,-1 25-31</inkml:trace>
  <inkml:trace contextRef="#ctx0" brushRef="#br0" timeOffset="31245.6473">24209 10492 0,'25'0'188,"0"0"-173,0 25 16,0 0-15,-25 25-16,24-50 16,1 0-16,-25 24 15,25 1 1,-25-50 62,0 1-62,50-51-1,49-123-15,74-174 16,125-149 0,49-174-16,274-371 15,271-398-15,1-74 16,298-74-1,0 297 1,-571 571-16,-174 323 16,-297 296-16,-25 51 15,-99 74 1,49 0 15</inkml:trace>
  <inkml:trace contextRef="#ctx0" brushRef="#br0" timeOffset="61498.114">7094 14709 0,'0'50'15,"-25"-1"-15,25 150 16,-24 24-16,-26 75 16,0-125-1,50-24-15,0-25 16,0-49-16,0-51 16,0 51-1,0-1-15,0-24 16,25 24-1</inkml:trace>
  <inkml:trace contextRef="#ctx0" brushRef="#br0" timeOffset="62547.9358">7466 14908 0,'0'0'0,"50"-100"16,-1 76 0,1 24-16,0 0 15,-1 0 1,-24 0-16,25 0 16,-26 24-16,26 1 15,-25-25 1,-25 25-16,74 74 15,-24 50 1,-50-75-16,0 26 16,0-1-1,0-25-15,0 26 16,-50-26 0,-24 100-16,-50-75 15,0 25-15,74-99 16,50 49-1,-49-74-15,49 25 16,49-25 93,-24 0-109,0-25 16,24 25 0,26-25-16,-1 25 15,1 0 1,-26 0-16,26 0 16,-1 0-1,-24 0-15</inkml:trace>
  <inkml:trace contextRef="#ctx0" brushRef="#br0" timeOffset="63734.1543">12526 14610 0,'-24'50'62,"24"-1"-46,-25 26-16,0-1 15,-25 50 1,1-25-16,24-24 16,0 24-1,25-74-15,0-1 16,25-24 62,25 0-62,24 0-16,-24 0 15,24-24-15,-24-1 16,-1 25-1,1 0-15,-1 0 16,26 25 0,-26-25-16,-24 24 15,0-24 1,0 25-16,-25 75 16</inkml:trace>
  <inkml:trace contextRef="#ctx0" brushRef="#br0" timeOffset="64519.8191">12725 14957 0,'0'25'31,"0"49"1,0 75-32,-25 25 15,25-25 1,0 0-16,0 49 15,0-124-15,0-24 16,0-25 0,0 24-1</inkml:trace>
  <inkml:trace contextRef="#ctx0" brushRef="#br0" timeOffset="71929.5903">16470 14932 0,'0'25'125,"0"25"-110,0-1-15,0 26 16,0-26-16,0 26 16,0-1-1,0-49-15,0 50 16,0-51 0,0 1-1,0 0 1,25-25 46,0 0-46,0 0-16,0 0 16,-1 0-1,26 0-15,24 0 16,-49 0-16,25 0 15,-25 0 1,24 0-16,-24 0 16,0 0-1</inkml:trace>
  <inkml:trace contextRef="#ctx0" brushRef="#br0" timeOffset="72718.7957">16718 15180 0,'0'0'0,"0"50"15,0 24-15,0 26 16,0-26 0,0 1-16,0-1 15,0-24 1,0-26-16,0 1 16,-24 0-1,24 25 1</inkml:trace>
  <inkml:trace contextRef="#ctx0" brushRef="#br0" timeOffset="74179.4385">17587 14858 0,'-25'0'15,"0"0"-15,0 0 32,0 0-32,0 0 15,1 25 1,-1 0-16,0-25 16,25 24-1,0 1 1,0 0 15,0 25-31,0-26 16,0 1-1,0 0 17,25-25-32,24 25 15,26-25-15,-1 25 16,-49-1-1,0-24-15,25 0 16,-1 50 0,-24-50-16,25 0 15,-1 0-15,1 50 16,-25-26 0,-1 26-1,1 25-15,-25-51 16,0 1-16,0 0 15,-49 25 1,24-26 0,-25 26-16,1-25 15,49 0 1,-50-25-16,0 0 16,26 0-1,-1 0-15,-25 0 16,25-25-1,25-50-15,-24-24 16,24 0-16,24-100 16,-24 51-1,75 48 1,-50 1-16,24 50 16,-24 24-16,-25 0 15,-25-25 48,0 26-48,-24 24 1,24 0-16,0 0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14:33.5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8930 3473 0,'0'24'1156,"0"1"-1140,0 0-1,-25 25 1,25-1-16,-25-24 16,-25 25-16,26 24 15,-51 25 1,26-49-16,-1 49 15,50-74-15,-50 49 16,26-49 0,-26 99-16,25-74 15,-24-1 1,-1 1-16,0 74 16,1-74-1,24 24-15,-74 0 16,24 51-1,1-1-15,-50 148 32,49-197-32,26 49 15,49-75-15,-25 26 16,25-1 0,-50-24 265,26-25-266,24 24-15,-25-24 16,0 50 0,-25-1-1,26-49-15,-1 24 16,0 1 0,-25 24-16,26-24 15,-26 24 1,50-24-16,-25 0 15,-24-1 1,49-24-16,-25-25 16,25 25-16,-25 0 15,0 24 1,0 1 0,1-25-16,-1 49 15,-25-49 1,50 0-1,0-1-15,-25 1 204,25 50-189,-49 24 1,-1 75-16,-99 49 15,100-124 1,-1 0-16,25-74 16,0 25-1,1-26-15,-1 1 16,25 0 0,-25-25-16,-25 50 421,50-26-405,-49 26-16,24 0 16,0-1-1,0 1-15,-49 24 16,24 26-16,1-26 16,-50 25-1,49 0-15,-99 100 16,75-26-1,-26-49-15,1 25 16,50-74 0,-51-1-16,76 1 15,24 24 1,-50 0-16,-24-25 16,74 1-16,-50 24 15,25 25 1,-24-50-16,24-24 15,0 0-15,0-1 16,-49 51 0,24-51-16,25-24 15,1 25 1,-26 74-16,-24 0 16,49-25-1,0-50 1,25 1 31,0 24-32,0-49 204,-99 149-203,-1-25-16,76-25 15,-26 0 1,50-75 0,-50 1-16,50 0 15,0-26 48,-24 26-63,24-25 15,0 0-15,-25-25 16,25 24 0,25-24 577,-1 0-577,26 0 0,-25 0-16,24 0 15,-24 0 1,25 0-16,-1-24 15,-24-1 1,50 25-16,-1 0 16,-24 0-16,24-25 15,1 0 1,24 25-16,0-25 16,-25 25-1,26 0-15,-51 0 16,1 0-1,24-49-15,50-26 16,-24 75-16,-76 0 297,26 0-281,0 0-1,24 0 1,50 25-16,-25-25 15,0 0 1,1 0-16,24 0 16,49 0-16,-73 0 15,73 0 1,-98 0-16,24-49 16,25 24-1,-50 25-15,25 0 16,-24 0-16,-26 25 15,-24-25 251,25 0-266,24 0 16,1 0-16,49 0 15,25 0 1,-25-25 0,24 25-16,-48-50 15,73 50-15,-24-25 16,-25 25-1,-25-24-15,50-1 16,0 0-16,-75 25 16,26 0-1,-51 0-15,1 25 16,-25-25 234,-1 0-234,26 0-1,24 0-15,1 49 16,74-49-1,0 0-15,24 0 16,-74 0 0,75 0-16,-50 0 15,25 0 1,-25 0-16,-50 25 16,-24-25-1,24 0-15,26 0 16,-51 0-1,26 25-15,-1 25 16,0-1-16,-24 125 16,-25-174 202,0 0-202,24 0-16,26 25 16,49-25-16,124 49 15,-99-24 1,-25 0-16,-25 0 16,50-1-1,-50-24-15,-50 0 16,-24 0-16,25 0 15,-1 0 1,1 25 0,0 0-1,-26-25-15,1 0 16,-25 50 0</inkml:trace>
  <inkml:trace contextRef="#ctx0" brushRef="#br0" timeOffset="6483.3027">10319 3621 0,'0'50'78,"25"-25"-78,49 99 16,50 74 0,-50-49-16,75 74 15,25 125 1,-50-150-16,74 50 15,-49-25 1,74-74-16,1 99 16,-51-99-1,75 50-15,-49 24 16,24-74 0,-74-1-16,74 125 15,-24-74-15,-100-1 16,-25 25-1,1-148-15,24 49 16,-50-75-16,-24-24 16,-25 0-1,0 25 142,0 49-142,50 149-15,-1-50 16,1-49-1,0-50-15,24 25 16,50 25-16,-50 0 16,1-50-1,24 100-15,0-26 16,-24 26 0,-1-1-16,25 26 15,-24-76 1,-50 1-16,24-50 15,-49-49-15,0-25 32,0 24 155,0 1-171,0 49-1,25-49-15,25 49 16,-1 25 0,-24-25-1,0-24-15,0-50 0,-1 74 16,-24-74 31,0-1-47,0 1 15,-24-25 1,24 25-16,0 0 16,0 0 156,0-1-141,-25 1-16,-25 0-15,-24 0 16,-1 24 0,26 1-1,24-25 17,0-25 30,50 49 204,-25 26-251,0-50-15,0-1 32,-25-24-32,-99 50 15,-198 24-15,-125-74 16,-98 0-1,-125 0-15,0 0 16,25-49-16,99-1 16,224 25-1,-125 25-15,100 0 16,74 0 0,100-24-16,49 24 15,49 0 1,50 0-16,1 24 15,-26-24-15,25 0 235,-49 0-220,-1 0-15,-24 0 16,0 0 0,-25 25-16,-25-25 15,-24 50 1,24 24-16,0 26 16,0-100-1,75 0-15,-26 24 16,-73 51-1,98-26-15,26-49 16,-1 25-16,1-25 16,-1 0 265,0 0-265,-24 0-1,-1 0-15,-49-25 16,25 25-1,25 0 1,49-24-16,0 24 16,0 0-1,1 0 1,-1 0 0,0-25-16,0-25 15,0 25 1</inkml:trace>
  <inkml:trace contextRef="#ctx0" brushRef="#br0" timeOffset="11730.0744">13543 11658 0,'-24'0'219,"-1"-25"-219,-25 25 15,25 0 1,1-24-16,-26-1 16,25 25-16,-24 0 15,-1 0 1,0 0-16,-24 0 15,24 0 1,1 0-16,-1 0 16,0 0-1,1 0-15,-1 0 16,-24 0-16,24 0 16,1 0-1,24 0-15,-25 0 16,1 0-1,-26 25-15,26-25 16,-26 24-16,26-24 16,24 0-1,-50 0-15,26 0 16,-1 50 0,0-50-16,-24 25 15,0 24 1,-1-24-16,26 0 15,-26 25-15,-24-26 16,25-24 0,-26 0-16,-48 0 15,73 0 1,-74 0-16,25 0 16,50 0-1,-1 0-15,51 0 16,-1 0-1,149 124 1,-149-99 203,-25 0-204,-24-25 1,-50 50-16,0-50 16,-149 0-1,75 0-15,-75-75 16,0 50-16,75-24 16,49-1-1,0 1-15,74 49 16,-24-50-1,25 50-15,-25 0 16,-50 25 0,74-25-16,1 0 15,24 0 1,26 0 0,-1 0 15,0 0 0,-49-25-31,49 0 16,-50 0-16,26-24 15,-26 24 1,50 25-16,1 0 31,-1 0-15,0 0-1,-25 0 1,1 0-16,24 0 16,-25 0-1,1 25 1,-26 0-16,51-25 16,-51 0-16,-24 0 15,25 0 1,-26 24-16,51-24 15,24 0-15,-25 0 16,50-99 656,0-124-672,0 99 16,0 50-1,0-75-15,0-50 16,0-24-1,0 74-15,50-49 16,99-50-16,-75-323 16,25 373-1,25-150-15,75-98 16,-100 173 0,-25 75-16,-24 49 15,0 99-15,-50-24 16,0-75-1,24-25-15,101-24 16,-125 0 0,99 49-16,-50-25 15,1-74 1,24 149-16,-49 0 16,25-25-1,-25 49-15,24 50 16,1-24-16,-1-100 15,1 25 1,0 25-16,-26 49 16,1-74-1,-25 149-15,0-50 282,25-99-267,49-50-15,-24-98 16,24-51-1,-49 174-15,50 0 16,-50 100 0,-25 74 31,49-25-47</inkml:trace>
  <inkml:trace contextRef="#ctx0" brushRef="#br0" timeOffset="14979.0798">6424 11956 0,'50'0'156,"24"0"-140,1 0-1,-1 0-15,1 0 16,49 0-16,0 0 16,74 0-1,25-50-15,-24 50 16,-50 0-1,49 0-15,50 0 16,-49 0 0,-1 0-16,25 0 15,-24 0-15,-26 0 16,26-25 0,-1 25-16,1 0 15,-51 0 1,1 0-16,0 0 15,-50 0 1,-74-396-16,0 396 219,49 0-204,1 0 1,49 0-16,0 0 16,49 0-1,26 0-15,-1 0 16,50 0-16,-24 24 16,-51 26-16,-74-50 15,75 0 1,0 50-16,-75-26 15,0-24 1,25 50-16,-25-25 16,-24-25-1,-1 49-15,-24-49 16,24 50-16,-49-25 16,0 0-1,-50-75-15,100 50 250,24 0-234,-25 0-1,1 0-15,-1 0 16,-24 0 0,-26 0-16,1 0 15,0 0 1,-25-25 328,0-74-344,-50-50 15,-49-49 1,0-1-16,-50-148 16,-124-223-16,100 24 15,-249-372 1,50 199-16,-99 49 15,74 75 1,149 74-16,24 174 16,125 98-1,-25 150-15,25-25 16,25 99-16,49 25 16,-248-198-1,273 173 235,0-49-234,-25-25-16,0-75 15,-24 0 1,-1 75-16,25 0 16,0 24-1,1 1-15,-1 24 32,0 50-32,25-24 31,-25 24-31,25-50 31,0-24-31,0 49 16</inkml:trace>
  <inkml:trace contextRef="#ctx0" brushRef="#br0" timeOffset="19704.0371">13742 15726 0,'0'-49'78,"0"24"-46,-25 25-1,0-25-15,-24 25-1,24 0-15,-50 0 16,26 0-16,-1 0 15,1 25 1,-26 49-16,1 25 16,-1-49-16,50-25 15,1 0 1,-1-25-16,0 49 16,0-49-1,25 50-15,-25-1 16,-24 75-1,49-74-15,-25-25 16,25 24 0,0-24-16,0 0 47,0 50-47,0-51 15,0 1 1,0 25-16,50-1 31,24-24-31,25 50 16,-49-51-16,24 1 15,50 50 1,-74-75-16,0 0 16,-1 0-1,26 0-15,-26 0 16,26 0-16,-51-50 15,1 50 1,0-25-16,0 0 16,-25 1-1,25 24-15,-1-25 16,-24-50 0,50 1-16,-25 24 15,-25 1 1,0 24-16,0-25 15,25 25-15,-25 1 16,0-1 0,0 0-16,0-49 15,0-1 1,0 1-16,0 49 16,0-49-1,-50 24-15,25 25 16,-49-24-16,-1-1 15,1 50 1,24-74-16,1 49 16,49 0-1,0 149 1</inkml:trace>
  <inkml:trace contextRef="#ctx0" brushRef="#br0" timeOffset="25975.4889">11336 2406 0,'0'-25'16,"-25"25"0,0 0-1,-24-25-15,-26-24 16,25 49-1,-24-75 1,0 26-16,-100 49 16,75 0-16,-75 0 15,100 0 1,-50 0-16,-50 0 16,-74 25-16,50-1 15,24 1 1,-74 0-16,25 0 15,-1 0 1,125-1-16,-25 26 16,25-25-16,-75-25 15,1 74 1,24 1-16,-74 98 16,-25-49-1,-100 75-15,100-50 16,0-1-1,50-24 1,-1 75-16,1-25 16,24-50-16,-99 173 15,125-74 1,-100 150-16,74-125 16,25 0-16,25 0 15,-74 25 1,24 173-16,0-74 15,-24 422-15,0-174 16,123-50 0,75-371-16,-99 148 15,74-74 188,0-99-187,0 24 0,-24 199-16,49-25 15,0-124 1,0 50-16,49 74 16,-24-75-16,25-173 15,24 25 1,1-99-16,24 49 15,-49-49 1,24-50-16,50 49 16,25-24-1,49 74-15,-99-74 16,1-25 0,73 0-16,-49 25 15,50 0-15,24-25 16,-24 0-1,49 0-15,-24 0 16,123 49 0,-123-24-16,49 0 15,-75-25-15,75 0 16,-24 0 0,73 0-16,1-25 15,49 25 1,124 0-16,-74 0 15,25 0-15,-25 0 16,124 50 0,-224-50-16,-148 0 15,-74 0 313,49 0-312,0 25-16,0-25 16,99 0-1,25 0-15,-50 0 16,-24 0-16,25 0 16,-1-25-1,-24 25-15,-50 0 16,49 0-1,51-50-15,-51 25 16,-24 1 0,74 24-16,-49-25 15,-1-25 1,-48 1-16,-1 24 16,-50 25-1,0-50-15,100 50 16,-25-25-16,-25-24 15,0 49 1,-75 0-16,1 0 16,49-25-16,-49-25 15,24 1 1,-24 24-16,0-25 16,49-24-1,-99 49-15,49 0 16,-24 0-1,-25 1-15,25-26 16,0 0 0,-25-24-16,25 0 15,24-50 1,-49 74-16,0-24 16,0-26-1,-25-73 1,-49 24-16,-25-149 15,0-123 1,-199-51-16,99 26 16,-272-224-16,273 224 15,-125-26 1,26 100-16,-75 50 16,49 148-1,174 50-15,25 50 16,25 74-1,0 124-15,99-199 313,-50-24-297,1-25-16,-1-25 15,-49-74 1,49-25-16,-74 25 15,75 49-15,-76 25 16,51 50 0,-25-25-16,-25 25 15,-50 24-15,25 26 16,1-26 0,48 1-16,26-25 15,24 99 1,50-25-1,0 50-15,0-75 235,0-49-235,0-25 15,0-25-15,0-49 16,0 49 0,0 25-16,25-75 15,-25 150 1,0-26 0,0 50-16,0-24 15,0-1-15,-25 1 16,-24-51-1,-75-24-15,24 100 16,-48 24-16,48 0 16,-24 0-1,75 24-15,24 150 16</inkml:trace>
  <inkml:trace contextRef="#ctx0" brushRef="#br0" timeOffset="30064.9748">18107 2853 0,'0'99'110,"0"25"-95,0 74 1,0-74-16,25 50 16,0 49-1,-25 50-15,50 248 16,-50-223-1,0 198-15,124 347 16,-75-223 0,1 273-16,-25-74 15,74-50-15,-99 49 16,0-223 0,74 249-16,-74-423 15,0-222 1,0-50-16,25-100 15,-25-73 1,0-1 203,0 0-204,-25 0 1,25-24-16,0-1 16,-24 0-16,-1-24 15,0-1 1,25 26-16,0-1 16,0 25 15,0-24 0,0-1 16,0 1-31,0-26-16,0 26 15,0-26-15,0 26 16,0 24 15,0-50-15,0 100-16,0-50 375,0 1-360,0-1 1,0 0-16,0 0 16,0-99-1,0-50-15,0-24 16,0 0-1,25-150 1,-25 26-16,0-25 0,0-1 16,0 75-1,0 249-15,-25 24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17:30.3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16297 11509 0,'-25'0'125,"-25"0"-109,50-24 0,-25 24-16,1 0 15,-1 0 1,0 0-16,-25-25 15,1 25 1,-1 0-16,25 0 16,-24 0-1,-26 0-15,51 0 16,-1 0-16,-25 0 16,-24 0-1,49 25-15,0-25 16,-24 24-1,24-24-15,0 0 16,0 25 0,-24 25-1,-1 24 1,25-24 0,0-25-16,0 24 15,1 1-15,-26-1 16,25 26-1,0-1-15,1 1 16,24-1 0,-50 25-16,25-24 15,25-1 1,0-24-16,0-1 16,0-24-1,0 50 1,0-26-16,0 1 15,25 24 1,0-24-16,0-25 16,-1 24-1,-24-24-15,50 25 16,-25-26 0,24 1-16,1-25 15,-25 25-15,25 0 16,-1-25-1,26 25 1,-26-25-16,26 24 16,-26-24-16,1 0 31,-1 0-31,1 0 16,24 0-16,-24 0 15,0-24 1,-1-1-16,1-25 15,-1-49 1,-24 25-16,0 49 16,0-25-16,24 1 15,-24-51 1,25 51-16,-25 24 16,49-99-1,-74 74-15,50 1 16,-50-1-1,0 1-15,0-26 16,0 25 0,0-24-16,-25-25 15,0 74 1,0-25-16,1-24 16,-51 74-16,75-25 15,-25 0 1,-24 25-16,24 0 15,0-49-15,-25 49 16,26-25 0,-51-25-16,26 50 15,49-24 1,-25 24-16,0-25 16,0 25-1,-49 25-15</inkml:trace>
  <inkml:trace contextRef="#ctx0" brushRef="#br0" timeOffset="2088.5199">31477 11658 0,'0'-25'16,"-25"25"-1,-49-24 1,-25 24-16,24-25 16,-24-25-1,25 50-15,24 0 16,-24 0-1,24 0-15,0 0 16,26 25 0,24 0-1,-50-25-15,50 25 16,-50-25 0,26 49-1,-1 1 1,-25 24-16,50-24 15,-25 24 1,1-49-16,-1 25 16,0 24-1,25-49 1,0 49-16,0-24 16,0 24-1,0 1-15,0-26 16,25 26-1,-25-50-15,25 24 16,24 1-16,-24-1 31,0 1-31,24 24 16,1-24 0,-25-25-16,24 0 15,1-25 1,-25 0-1,24 0-15,1 0 16,74 0 0,-25 0-16,1 0 15,-26-25 1,0 25-16,-49-25 16,0 25-1,25 0-15,-50-25 16,24 25-16,51-49 15,-75 24 1,49-25-16,-24 25 16,0-24-1,-25 24-15,25 0 16,-25 0-16,0-24 16,0-1-1,49-24 1,-24 24-16,-25 1 15,0-26-15,0 25 16,0 26 0,0-1 15,0-50-15,-49 1-16,24 49 15,0 0 1,0-24-16,-24 49 15,49-50 1,-50 50-16,25-25 31,25 1-31,-25-1 16,1 25-16,24-50 16,-25 50-1</inkml:trace>
  <inkml:trace contextRef="#ctx0" brushRef="#br0" timeOffset="41527.735">3225 5234 0,'0'49'63,"0"150"-63,-50 123 15,50 150 1,-50 594-16,50-322 15,0-272 1,25 24-16,0-223 16,25-25-16,-1-50 15,-24 174 1,-25-99-16,50 99 16,-26-124-1,100 25-15,-124-149 16,0-223 15,0-224-15,25-247-1,25-447-15,-25 198 16,124-148 0,-149 223-16,99-422 15,-99 496-15,0-74 16,0 446-1,-25 150 1,0 73-16,-24 50 16,24 75 62,-50 148-63,50 26 1,-24-26-16,-1 273 16,-24 100-1,74-199-15,-75 372 16,75-124-16,25-173 16,-25 98-1,0-371-15,50-75 16,-1-49-1,-49-25-15,25 24 16,0-24 0,0-25-16,-25 25 15,25-25 17,-25-25-17,0-273 1,0-49-16,0-149 15,0-248 1,-25 124-16,0-75 16,25 323-16,0 74 15,0 174 1,0 100-16,0 73 62,-25 75-30,0 124-32,1 174 15,-76 471-15,51-322 16,-1 396 0,50-173-16,0-373 15,0-123 1,25 99-16,25-224 15,-26-48-15,1-76 16,-25-24 0,0-75 31,0-148-32,75-323-15,-1-322 16,-24-174-16,74 99 15,-25 99 1,-99 274-16,0-76 16,25 274-1,-25 248-15,0 25 16,0 49 0,0 50-1,0-1-15,0 26 16,0 74-1,0 149-15,0 49 16,0 274 0,-25 173-16,75-75 15,-50 174-15,0-322 16,99-149 0,-99-124-16,0-174 15,0-74 1,25-50 15</inkml:trace>
  <inkml:trace contextRef="#ctx0" brushRef="#br0" timeOffset="51695.2743">14461 12402 0,'-25'-24'16,"1"24"-1,-1 0 1,0 0-16,-25 0 31,25 0-31,1 0 31,-1 24-31,0-24 16,25 25 0,-25-25-16,0 50 15,1-25-15,-1-1 16,0 1-1,0 0-15,0 25 16,1-50 0,24 49-16,-25-24 15,25 25 1,-25-26-16,25 51 16,0-26-1,0-24-15,0 0 16,0 25-16,0-26 31,0 1-15,50 25-1,-26-25-15,1-1 16,0 26-16,0-50 16,-25 25-1,25-25-15,-1 50 16,26-50-1,0 24-15,-26-24 16,1 0 0,25 0-16,-25 0 31,0 0-31,-1 0 16,1 0-1,0 0-15,0 0 16,0 0-1,-25-24 48,0-1-63,0 0 47,0-50-32,0 51 1,0-1-16,0 0 31,0 0-15,-25 25-16,0 0 16,-25 0-1,26 0 1,-26-25-1,25 25-15,0 0 16,-24-24 0,24 24-1,0 0 1,0 0 0,0 0-1,1 0-15,-1 0 16,0 0-16,25 24 31</inkml:trace>
  <inkml:trace contextRef="#ctx0" brushRef="#br0" timeOffset="60182.1552">19397 4638 0,'0'0'0,"0"-74"16,-25 0-1,1 24-15,24-49 16,0 49-16,0-74 16,124-74-1,-50 24-15,25-49 16,75 49 0,-75 50-16,25 50 15,25 24 1,-50 50-16,25 75 15,-25 73-15,-49 26 16,-25-25 0,0 74-16,-25 50 15,-75 149 1,1-125-16,-1 75 16,1-74-1,24-75-15,-24-74 16,49 50-1,-49-51-15,-25 26 16,49 24-16,-24-74 16,24-49-1,25-75 1,50 0 109,74 0-109,0 0-1,50-50-15,-74 25 16,-1 25-16,0-24 15,1 24 1,-50 0-16,-1 124 16</inkml:trace>
  <inkml:trace contextRef="#ctx0" brushRef="#br0" timeOffset="60631.5118">21208 6598 0</inkml:trace>
  <inkml:trace contextRef="#ctx0" brushRef="#br0" timeOffset="77616.152">29790 12129 0,'0'25'16,"0"25"-16,-24 24 16,-1-24-16,25 24 15,-25-49 1,25 0-16,0 25 15,0-26 1,0 1 0,0 0 46,0 0-46,0 0-1,25-25 32,0 0-47,49 24 16,-24-24 0,-1 25-16,1-25 15,-25 0 1,24 0-16,26 0 15,-1 0-15,-24 0 16,24 75 0,-49-51-16</inkml:trace>
  <inkml:trace contextRef="#ctx0" brushRef="#br0" timeOffset="78300.7984">29989 12278 0,'0'100'63,"-25"98"-48,25-24-15,-25-26 16,0-24-1,25-24-15,-74 98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22:15.0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11286 3349 0,'0'24'141,"0"1"-141,0 0 31,0 49-31,0 26 15,0-1-15,0-25 16,0-24 0,0-25-16,0 0 15,25-25 142,25 0-142,-26 0 1,26 0-1,0 0-15,-1 0 16,26 0 0,-26 0-16,-24 0 15,0 0-15,0 0 32,24 24-1</inkml:trace>
  <inkml:trace contextRef="#ctx0" brushRef="#br0" timeOffset="655.8512">11509 3597 0,'0'24'16,"0"1"15,0 0-31,0 50 16,0-1-16,0 0 16,0-24-1,0 24-15,-24-24 16,24 0-16,0-26 15,0-48 17</inkml:trace>
  <inkml:trace contextRef="#ctx0" brushRef="#br0" timeOffset="1422.0497">12055 3820 0,'25'0'31,"0"25"-15,24 0-16,1-1 15,-25 1 1,0 0 0,-1 0-16,1-25 15,0 25 1,0-25 0,-25 24-1,25 1 32,-25 0-31</inkml:trace>
  <inkml:trace contextRef="#ctx0" brushRef="#br0" timeOffset="2156.42">12129 4093 0,'0'-25'31,"25"-25"1,0-24-32,25 49 15,-25-24 1,24 24-16,26-25 16,-51 50-1,1-25-15,25 1 16,24 24-16</inkml:trace>
  <inkml:trace contextRef="#ctx0" brushRef="#br0" timeOffset="4633.3488">22374 3001 0,'-25'0'172,"0"0"-172,-24 0 16,24 0-1,0 0-15,0 0 172,0 0-156,-24 0 0,-1 0-16,1 0 15,-1 0 1,25 0-16,0 0 15,1 25 1,-1-25-16,25 25 156,0 0-124,0 49 14,0 1-30,0-26-16,0 1 16,0-25-1,0-1 1,25-48 140,-1 24-140,51 0-16,-26 0 15,26 0 1,-1 0-16,75 99 16,0 0-16,-50 50 15,-49-25 1,-26-50-16,-24-49 16,0 0-1,0 0 1,-49 0-1,-26 24 1,1 1-16,0-25 16,-1-1-1,1-24-15,-1 0 16,1 0 0,24 0-16,26-24 15,24-26 1,-75-24-16</inkml:trace>
  <inkml:trace contextRef="#ctx0" brushRef="#br0" timeOffset="5525.4324">23044 3845 0,'0'0'0,"49"0"16,26 49-16,-26-24 16,-24-25-1,0 0-15,-25 25 16,0 25 46,0-1-46,0 1 0</inkml:trace>
  <inkml:trace contextRef="#ctx0" brushRef="#br0" timeOffset="6481.8971">22969 4192 0,'25'0'16,"-25"-25"15,99-49-15,-74 24 0,49-24-16,-24-1 15,0 75-15,24-99 16,-49 99-1,0-25-15,-1 25 32,-48 0 30</inkml:trace>
  <inkml:trace contextRef="#ctx0" brushRef="#br0" timeOffset="7485.024">23068 3820 0,'50'25'47,"0"24"-31,-1 51-1,1-76-15,-25 1 16,-1 25 0,1-50-16,-25 25 15,25-1 32,0 1-31,0 25-16,-1-50 15,-24 25 1,25-25-16</inkml:trace>
  <inkml:trace contextRef="#ctx0" brushRef="#br0" timeOffset="23186.6155">13022 1339 0,'0'25'110,"50"0"-110,-50 49 15,50 1 1,-26-1-16,1-49 15,25 25 1,-50-25-16,25-1 16,-25 1-1,0 0 1,25 0-16,49 74 16,-49-74-1,-25 0 1,0-1-16,25-24 47,-25 25-32,0-50 32,74-123-31,0 24-16,1-75 15,-26 125 1,1-1-16,-25 1 16,49 49-1,-74 0-15,0 100 32</inkml:trace>
  <inkml:trace contextRef="#ctx0" brushRef="#br0" timeOffset="26484.3228">13841 1761 0,'50'0'32,"-1"0"-17,-24 0 1,25 0-1,-26 0 1,-24-25 47,25 1-48,-25-1 1,0 0 15,0 0-15,0 0 31,-25 25-32,1 0-15,-1 0 31,0 0 1,0 0 15,25 25-47,-25-25 31,25 25-31,-24 0 15,24 0 1,0-1 0,0 1 15,0 0-15,0 0-1,0 0 1,0-1-16,24-24 62,1 0-62,0 0 16,25 0 0,-1 0-1,-24 0 1,0 0-1,-25-24-15,25-1 16,-1 0 0,-24 0-1,0-24 32,0 24-31,25-25-16,0 50 31,-25-25-31,0 50 156,0 25-156,0-25 16,0-1 0,0 1-16,0 50 15,0-51 1,0-48 171,0-1-187,50-25 16,-26 1 0,-24 24-16,25-25 15,0 50 16,0 0-31,0 0 63,-25 25-32,25-25-15,-25 25-1,0 0 1,24-1 15,-24 26-31,0-25 32,25-25 30,-25 74-46,25-74-16,0 0 15,0 0 48,-1 0-16,-24-25-32,0 1-15,0-26 16,0 25 0,25 0 15,-25 1-16,0-1 17,0 74 186,0-24-218,0 0 16,0 0-16,0 0 16,0-1 46,0 1 1,0-74 15,0-1-78,0 25 15,0 0 1,25-24-16,-25 24 31,25 25-31,0-25 16,-1 25 15,1 0 47,-25 25-62,0 25-16,25-50 16,-25 24-16,25 1 31,-25 0-16,0 0 1</inkml:trace>
  <inkml:trace contextRef="#ctx0" brushRef="#br0" timeOffset="32061.8285">15627 1761 0,'0'-25'31,"0"1"-15,-25 24-1,25-25-15,-25 25 32,1-25-32,-1 25 15,0-25 17,0 25-17,0 0 1,1 0-16,-1 25 15,0-25 1,25 25-16,-25-25 16,25 25-1,0-1 32,0 26-47,0 0 31,75-26-31,-51 1 16,1-25 31,0 0-31,25-49-16,-26 24 15,26-99 1,-25 99-16,-25-50 15,25 26-15,-25-1 16,0-24 0,0-25-1,0 74-15,24-25 16,-24 25 15,0 1-15,0-1-1,-24 25 1,24 25 78,0 24-94,0 1 15,0 49 1,0-25-16,0 1 16,0-26-16,0 1 15,0 0 1,0-25-16,0-1 16,0 1-16,24-25 31,1 0-31,25 25 15,-1 25 1,1-50-16,-25 0 31,0 0-31,-25-25 16,0 0-16,24 0 16,-24 0-1,0 1 1,0-1-1,0 0 17,0 0-17,0 50 157,0 0-172,0 0 16,25-1-1,-25 1-15,25 0 16,-25 0 0,25-25 15,0 0-15,-1 0-1,1 0 16,0 0-15,0-25 0,0 0-16,-25-24 15,24 24 1,1 25 0,0 0-1,25 0 1,-1-25-1,-24 25 17,-25-25-32,25 25 15,0 0 17,0 0-32,-1 0 15,1 0 48,-50 0 46,1 0-109,-1 0 16,0 0-1,0 0 63,0 0-78,25 25 32,-25-25-32,25 25 15,0 24-15,0-24 63,0 0-63,0 0 15,25-25 345,0 0-360,0 0 15,25 0 1,-26 0-16,1-25 63,0 25-48,-25-25-15,0 0 16,0 1-1,25-1 1,0 25 218,-25 25-234,24-1 16,-24 1-16,0 0 16,25 0-1,0-25 1,0 0 0,0 0-1,-1-25 48,1 25-63,-25-25 15,25-24 1,-25 24 15,25 25-15,-25-25-16,25 25 15,-1 0 1,1 0 0,0 0-1,0 0 17,0 0-32,-1 0 31,-24-50 78,-24 50-93,-1 0-16,25-25 15,-25 25 1,0 0 0,0 0 31,1 0-47,-1 0 15,25 25 1,0 0-1,-25 25 1,25-25 0,0-1 31,25 1-16,24-25-31,1 25 15,-25-25 1,0 0-16,-1-25 47,-24-49-31,0 49-16,0 0 15,0 0 16,25 50 110,0 25-125,-25-1-1,0 51 1,0-51 0,25 1-16,49 49 15,-74-25-15,25-24 16,-25-25-1,0 0 1,0 24 15,0-24-31,-25-25 32,-24 0-17,24 0-15,0 0 16,0 0-1,0 0-15,1-25 16,24-24 0,-25-1-16,25 25 15,-25-24 1,25-1-16,0 25 16,0 0-1,0 1-15,50-26 16,-26 50-1,1-25 1,50-24-16,-51 24 16,1-25-1,0 25-15,25 1 16,-50-1-16,24 25 16,-24-25-1,0 50 235,0 0-219,0-1 1,0-48 93,0-1-125,0 0 15,0 0 1,0-25 15,25 50-31,0 0 16,0 0-1,0-24-15,-1 24 16,1 0 0,0 0 15,0 0-15,-25 24-16</inkml:trace>
  <inkml:trace contextRef="#ctx0" brushRef="#br0" timeOffset="34397.1686">17686 1612 0,'0'-25'0,"-25"25"47,0 0-47,0 0 15,-24 0 1,24 0-16,0 0 31,0 0-31,0 0 63,1 0-48,-1 0-15,25 25 47,0 0 16,0 0-48,25-25 16,-1 0-15,1 0 0,0 0-1,0 0-15,0 0 16,0 0-16,-1 0 31,1 0-31,-25-25 16,0 0 46,25 25 79,0 25-141,-25 0 16,25-25-1,-1 0 1,-24 25-16,25-25 15,0 0 1,0 0 0,0 0-1,24 0-15,1 0 16,-25 0 0,-25-25 30,0 0-30,0 0 15,24 25 110,-24 25-125,0 0-1,0 0 1,0 0-1,0-1 1,0-48 78,0-1-79,0 0 1,0 0-16,0 0 16,50-49-16,-25 74 15,0 0 17,-1 0-17,1 0 1,0 0 15,-25 25 0,25-1-31,-25 1 32,0 0-32,25 0 15,-25 0 1,0 0-1,0-1 1,0-48 78,0-26-79,24 25 1,1 0 0,0 25-16,0-25 15,0 25 63,-25 25 1,0 0-79</inkml:trace>
  <inkml:trace contextRef="#ctx0" brushRef="#br0" timeOffset="35627.7758">16073 1315 0</inkml:trace>
  <inkml:trace contextRef="#ctx0" brushRef="#br0" timeOffset="38322.142">13543 2158 0,'25'0'141,"0"0"-126,25 0 1,-26 0-16,1 0 16,0 0-1,0 0-15,0 0 16,-1 0-16,1 0 16,0 0-1,25 0-15,-26 0 16,26 0-1,0 0 1,-26 0 0,1 0-16,0 0 15,0 0 1,0 0-16,-1 0 16,1 0-1,0 0-15,25 0 16,-26 0-16,1 0 15,0 0 1,0 0-16,0 0 16,0 0-16,-1 0 15,26 0 1,-25 0 0,24 0-1,1 0-15,0 0 16,-26 0-1,26 0 1,-25 0-16,24 0 16,-24 0-1,50-25-15,-1 25 16,0-25 0,-24 25-16,-25 0 15,0 0 1,24 0-16,26 0 15,-26 0-15,1 0 16,0 0 0,-1 0-16,-24 0 15,0 0 1,0 0-16,-1 0 16,26 0-1,0 0-15,-26 0 16,51 0-16,-50 0 15,24-24 1,-24 24-16,0 0 16,0 0-1,-1 0 1,1 0 0,0 0-16,25 0 31,-1-25-31,1 25 15,-25 0-15,24 0 16,-24 0 0,25 0-16,-26 0 15,1 0-15,25 0 16,-25 0 0,0 0-16,24 0 15,26 0 1,-1 0-16,0 0 15,1 0 1,24 0-16,-25 0 16,26 49-1,73-24 1,-148-25 359,0 0-359,24 0-16,1 0 15,0 0 1,-1-25-16,51 1 15,-51 24-15,26-25 16,24 0 0,-25 25-16,1-25 15,-1 25 1,-24 0-16,24 0 16,0 0-1,-24 0-15,0 0 16,-26 0-16,51 0 15,-50 0 1,49 0-16,-49-25 16,25 25-1,-26 0-15,51 25 16,-75 0-16</inkml:trace>
  <inkml:trace contextRef="#ctx0" brushRef="#br0" timeOffset="53099.2272">12427 3101 0,'-25'0'94,"1"-25"-78,-1 0-1,-50-25-15,1-24 16,-50-25 0,0 24-16,25 26 15,-50-1 1,99 25-16,-49 25 15,74 0-15,-49 0 16,-1 0 0,51 0-16,-26 0 15,25 0 1,-24 0-16,24 0 16,-25 0-1,25 0 1,0 25-16,-24-25 15,24 25 1,0 0-16,-24 0 16,-1 74-1,0-99-15,26 74 16,-1-24 0,0-1-16,25-24 15,0 25-15,0 24 16,-25 25-1,-49 1-15,49 24 16,0-50 0,25-49-16,0 0 15,-25 24 1,25 1 0,0 0-1,0-1 1,0 1-16,0-25 15,25 49 1,25-49-16,-50 0 16,49 24-16,26-24 15,-50 49 1,99 26-16,-75-51 16,1-24-1,-1 0-15,1 24 16,0-49-1,-1 25-15,26-25 16,-1 0-16,-24 0 16,-1 0-1,1 0-15,24 0 16,-24 0 0,24 0-16,1 0 15,-1 0 1,-24 0-16,-1 0 15,1 0-15,-25-25 16,24 25 0,1-49-16,49 24 15,-49 25 1,0-25-16,-26 25 16,26-49-1,0 49-15,-1-25 16,1-25-1,-1 1-15,1-1 16,-25 25-16,-25 0 16,0 1-1,0-1 1,0-25 15,25-74-31,-25 50 16,0 49-1,0-25-15,0 25 16,0-24 0,0-26-16,0 1 15,0 24 1,0-24-16,-25 24 16,0 1-1,0 24-15,0 0 16,-49 25-16,0-74 15,24 74 1,-24-75-16,-1 51 16,75-1-16,0 0 15,-49 50 1</inkml:trace>
  <inkml:trace contextRef="#ctx0" brushRef="#br0" timeOffset="54341.8436">11038 9624 0</inkml:trace>
  <inkml:trace contextRef="#ctx0" brushRef="#br0" timeOffset="56647.2243">22820 2282 0,'-74'0'16,"-1"-25"-16,-24 25 15,25-49 1,24 49-16,-49 24 16,49-24-1,1 25-15,-26 0 16,26 0-1,-1 24-15,25-49 16,-24 50-16,24-25 16,-25 0-1,1-1-15,49 51 16,-25-50 0,-25 24-16,26-24 15,24 0-15,0 0 16,-25 24-1,25 125-15,0-25 16,-50 49 0,0 1-16,50-125 15,0-24 1,0-26-16,0 1 31,0 0-15,50 50-16,-25-26 15,0 1 1,0-25 0,-25-1-16,49 26 15,-24-25-15,0 24 16,0-49-16,24 75 16,1-50-1,24 24-15,75 26 16,-75-75-1,-24 0-15,49 0 16,0 0 0,-49 0-16,49 0 15,25 0-15,-49 0 16,-1 24 0,-24-24-16,-1 0 15,26 0 1,-1 0-16,1 0 15,-1 0 1,-49 0-16,49 0 16,-49 0-1,25-49 32,-26-26-16,-24 1-31,25 0 16,-25-100-16,25 124 16,-25-74-1,0-74-15,0 99 16,-25-50 0,-24 0-16,-1 50 15,-24 0 1,24 24-16,0-49 15,50 74-15,-49 26 16,-26-51 0,26 26-1,-26-1-15,-49 0 16,75-24-16,-26 0 16,-24 24-1,74 0-15,0 1 16,1 49-16,24 25 31</inkml:trace>
  <inkml:trace contextRef="#ctx0" brushRef="#br0" timeOffset="57305.4203">22721 8657 0</inkml:trace>
  <inkml:trace contextRef="#ctx0" brushRef="#br0" timeOffset="59438.0521">22746 8682 0,'25'24'141,"0"-24"-125,-1 25-16,26-25 15,0 25-15,-26-25 31,1 0-31,0 0 32,-25-25-17,25 0-15,-25 1 32,-25 24 46,0 0-47,-24 0-31,49 24 16,24-24 93</inkml:trace>
  <inkml:trace contextRef="#ctx0" brushRef="#br0" timeOffset="69729.5334">2505 1984 0,'50'0'0,"-25"0"31,-75 0 63,-24 0-79,-1 0 1,-24 0-16,0 0 16,74 25-16,-25-25 15,1 0 1,-1 0-16,25 0 16,1 0-16,-1 0 31,0 0-31,25 25 94,0 0-63,0 0 16,-50 99-47,50-50 15,-49 50-15,49-50 16,-25-24 0,25 0-16,0-26 31,0-48 78,0-1-109,25 0 16,24 25-1,1 0-15,24-25 16,26 25 0,-1 0-16,0 0 15,75 25-15,49 99 16,-74 50 0,-75-25-16,1 49 15,-51-99-15,-24-74 16,0 0-1,-74 0 17,-75 123-32,-49-73 15,24-50 1,25-1-16,25-24 16,99 0-16,1 0 15</inkml:trace>
  <inkml:trace contextRef="#ctx0" brushRef="#br0" timeOffset="71103.1909">1612 6300 0,'0'25'156,"0"0"-125,0 0-31,0 49 16,0-24-1,0 49-15,0-25 16,0 75 0,-25 25-16,1 24 15,24-74 1,0-49-16,0-26 16,49-49 109,1-24-110,0 24-15,49 0 16,50-25-1,-50-25-15,-25 25 16,50 1 0,0-26-16,25 50 15,-75 0-15,-24 0 16,-25 0 0,-75 0-16</inkml:trace>
  <inkml:trace contextRef="#ctx0" brushRef="#br0" timeOffset="71724.5459">1984 6846 0,'0'25'0,"0"0"16,0 0-1,0 74-15,0 50 16,0 24 0,0 100-16,0-50 15,0 50-15,0-99 16,-24-1 0,-1-24-16</inkml:trace>
  <inkml:trace contextRef="#ctx0" brushRef="#br0" timeOffset="72951.317">1091 11336 0,'0'-50'0,"0"-24"16,25 24 15,0 0-31,99-24 15,-25 24 1,50 26-16,-50-1 16,25 25-1,-24 49-15,24 51 16,-50 98-16,0 25 16,-74-74-1,0-25-15,0 50 16,-74 24-1,-50 26-15,-25-26 16,0 25 0,-24-99-16,-26-49 15,150-1 1,73-74 46,51-25-62,-1 0 16,25-99 0,75 0-16,-25 25 15,74-74 1,-148 148-16,49 0 16,-50 25-1,50 0-15,-50 0 16,-24 0-1</inkml:trace>
  <inkml:trace contextRef="#ctx0" brushRef="#br0" timeOffset="73915.6407">3125 10964 0,'-24'0'0,"-1"0"32,0 24-1,0 26-31,0 24 15,-24 51-15,-125 123 16,125-50 0,49 100-16,-75-125 15,75-49 1,0 0 0,0-74-16,50 49 15,24-49-15,50 49 16,25-49-1,-25-1-15,-25 1 16,75-50-16,-1 0 16,-98-25-1,-25 25-15,-1-74 16,1-50 0,-1 74-16,-24-49 15,-25-25-15,0 0 16,0-100-1,0-24-15,0 25 16,-49 25 0,24 74-16,-25 99 15,1-50 1,-26 75-16,50 0 16,-49 0-1,-25 0-15,24 25 16,50-25-16</inkml:trace>
  <inkml:trace contextRef="#ctx0" brushRef="#br0" timeOffset="74929.1028">1910 16297 0,'0'24'125,"0"1"-125,0 50 15,0-1 1,25 75-16,0-75 16,-1 1-1,-24-1-15,0 75 16,0-25 0,0 50-16,25-26 15,-25-98 1,0 25-16,0-26 15,0-24 1,0 25-16,0-75 16</inkml:trace>
  <inkml:trace contextRef="#ctx0" brushRef="#br0" timeOffset="75964.1355">3200 15701 0,'0'0'16,"-25"25"-16,0-25 15,25 50-15,-25-25 16,1-1 0,-1 51-16,-25-1 15,50-24-15,-25 74 16,-24-50-1,24 1-15,0 24 16,25-25 0,0 1-16,0-26 15,0 26-15,0-26 16,0 1 0,75 24-16,-51-24 15,26-25 1,49 24-16,-49 1 15,-1 0 1,26-26-16,-26 26 16,-24-50-16,0 0 15,0 0 1,0 0-16,24-50 16,-24 1-1,25-1-15,-50 1 31,0-1-31,0 0 16,0-24 0,0 0-16,0 24 15,-25 25-15,0 0 16,-25-24 0,1 49-16,-1 0 15,1 0 1,-1 0-16,-24 49 15,-1-24 1,26 25-16,24-25 16,-25 24-16,25-24 15,1 0 1,24 74-16</inkml:trace>
  <inkml:trace contextRef="#ctx0" brushRef="#br0" timeOffset="76955.8073">5159 3324 0,'0'223'16,"0"75"-1,0-199-15,0 0 16,0 50-1,0-25-15,0 50 16,0-100 0,0 0-16,0-24 15,0-25-15,0 0 16</inkml:trace>
  <inkml:trace contextRef="#ctx0" brushRef="#br0" timeOffset="78268.9454">6276 2877 0,'24'0'78,"26"0"-62,24 0-16,50 0 16,-49 0-1,24 0 1,-49 0-16,-1 0 15,-49 25 95,0 0-79,0 0-31,0 24 16,0 51-16,0-1 15,-49 50 1,49-50-16,0-50 16,0 26-1,-25-26 1,25 1-16,0-25 15,-25 0 1,25 49-16,0-24 16,0-25-16,0-1 15,0 51-15</inkml:trace>
  <inkml:trace contextRef="#ctx0" brushRef="#br0" timeOffset="80137.0321">4688 6821 0,'0'-49'94,"50"-51"-79,-1 51-15,51-26 16,-51 26 0,26 24-16,-1-25 15,-49 50 1,0 0-16,-1 0 16,1 0 15,-25 25-16,0 25-15,0 24 16,0 1 0,-49-1-16,24 0 15,0-24 1,25 0-16,-25-25 16,0 24-1,25-24-15,25-25 78,25 0-62,-1 0-16,1 50 16,0-1-16,-26-24 15,1 25 1,0-26-16,-25 1 15,0 0 1,0 0 0,0 24-16,-25 1 15,-49-25 1,-1 49-16,1-49 16,-25 25-1,24-1-15,1-24 16,24-25-16,25 0 15,1 0 1,-1-124-16</inkml:trace>
  <inkml:trace contextRef="#ctx0" brushRef="#br0" timeOffset="81359.6975">5606 6350 0,'25'-25'47,"-1"0"-47,26-24 16,0 24-1,-1-49-15,-24 49 16,50 25 0,-26 0-16,1 0 15,-25 25-15,49 24 16,-74 26-1,25-51-15,0 26 16,-25 24 0,0 1-1,0 24-15,0 50 16,-25-25-16,-25 25 16,1 24-1,-1-49-15,25-49 16,0-1-16,-24-24 15,24 24 1,-25 25-16,1-49 16,49-25-1,0 0-15,0-50 141,24 25-125,26 0-1,0-25-15,-1 0 16,1 0-16,0 25 15,-1 0 1,1 0-16,-1-24 16,-24 24-16,25 0 15,-25 0 1,49 0-16</inkml:trace>
  <inkml:trace contextRef="#ctx0" brushRef="#br0" timeOffset="82471.9303">4738 10096 0,'0'24'16,"0"26"15,0 74-31,0 0 16,-25 74-1,-50 50-15,26-74 16,49 0-1,0-149-15,0-1 16,25-24 15,24 0-15,1 0 0,49 0-16,0 0 15,1 0 1,-1 0-16,-50 0 15,26 0-15,-26-24 16,1-1 0,-25 25-1,0 0-15</inkml:trace>
  <inkml:trace contextRef="#ctx0" brushRef="#br0" timeOffset="83118.1704">5035 10914 0,'0'0'0,"0"124"16,0-50-1,0 26-15,0-1 16,0 0-16,0 25 15,0-49 1,0-26-16,0-24 16,50-25 15</inkml:trace>
  <inkml:trace contextRef="#ctx0" brushRef="#br0" timeOffset="84057.9171">6003 9847 0,'0'0'0,"-25"25"16,0-25 0,0 25-16,1 49 15,-26 51 1,25-76-16,-25 50 16,50 25-1,0-49 1,-24-1-16,24 1 15,0 49-15,0-50 16,0-24 0,49 49-16,-49-25 15,50-24-15,0-25 16,-26-1 0,76 1-16,-51-25 15,50 0 1,1-49-16,-26-1 15,-24 0-15,-26 1 16,1-50 0,0-50-16,-25-50 15,0 1 1,-25 24-16,25 50 16,-49-25-1,-1 1-15,0 73 16,1 1-1,-1 49-15,-24 25 16,49-25 0,0 25-16,-49 0 15,49 25 1,25 49 0</inkml:trace>
  <inkml:trace contextRef="#ctx0" brushRef="#br0" timeOffset="85095.4509">4440 14585 0,'0'-49'0,"0"-26"15,50-24-15,-26 24 16,76-49 0,-26 75-16,25-1 15,-74 50 1,25 25-16,-25 0 15,-1 0 1,-24-1-16,0 26 16,0 24-16,0 51 15,0-1 1,0 24-16,-49 26 16,-26 49-1,26-99-15,73-124 94,51 0-78,-50 0-16,24 0 31,1 0-16,24 0-15,-24 0 16,0 0 0,24 25-16</inkml:trace>
  <inkml:trace contextRef="#ctx0" brushRef="#br0" timeOffset="86546.1128">6102 14015 0,'-74'0'0,"49"0"16,-50 24-16,1-24 16,-25 25-1,24 0-15,26 0 16,24-25 0,0 0-16,0 25 15,25-1 110,0 26-47,0 49-62,0 1-16,0-26 16,0 0-1,0-24-15,50-50 125,-1-25-109,26-24-16,24 24 15,-24 0-15,-26 25 16,-24 0 0,0 0-16,0 0 15,24 25 1,-24-25 0,0 74-1,-25-24-15,25-25 16,24 49-1,-49 0-15,0-24 16,0-25-16,0 0 31,-49-1-15,-26 51 0,1-50-16,-25-1 15,49-24 1,25 0-1</inkml:trace>
  <inkml:trace contextRef="#ctx0" brushRef="#br0" timeOffset="119401.0928">21977 6102 0,'-50'0'0,"26"0"0,-26 0 15,0 0 1,1 0-16,-1 0 16,0 25-1,26-25-15,-26 0 16,0 0 0,26 0-16,-1 0 15,0 0 1,0 0-1,25 25 79,0-1-63,0 51-15,0-50-16,0 74 16,0-50-1,-25 1-15,1 124 16,-1-100-16,25-49 16,0 0-1,0-50 63,49 0-62,26-49 0,-1 74-16,-24-25 15,49 25 1,-24 25-16,24-1 15,-25 51 1,-24-26-16,-25 1 16,24 0-16,-24 24 15,-25 25 1,25 1 0,-25 48-16,0 51 15,0-75-15,0-50 16,0-24-1,0-1-15,-75-24 16,-123-25-16,-1 25 16,1-75-1</inkml:trace>
  <inkml:trace contextRef="#ctx0" brushRef="#br0" timeOffset="125000.6041">9872 6152 0,'0'24'0,"-25"51"15,25 24-15,-24 0 16,-26 75 0,25-25-16,25-75 15,-25-49 1,25 25-16,0-1 15,0-24-15,0 25 16,0-1 0,0-24-16,0 0 31,50-25 47,-25 0-78,0 0 16,49 0-1,25 0-15,-24-25 16,-1 25 0,1-25-16,-26 25 15,1 0-15,-25 0 16,-1 0-1,-24 50 32</inkml:trace>
  <inkml:trace contextRef="#ctx0" brushRef="#br0" timeOffset="126184.6858">10071 6697 0,'0'25'15,"0"0"17,0 49-32,0 26 15,0-1 1,-25-25-16,25-24 16,0-1-16,0-24 15,0 0 1,0 0-16,0 0 31,0-1-15,0 26 359,0 0-360,-25 24-15,25-49 32</inkml:trace>
  <inkml:trace contextRef="#ctx0" brushRef="#br0" timeOffset="134819.5163">967 8235 0,'25'0'62,"0"-74"-46,124-75-1,-25-99 1,25 99-16,99-25 16,-50 1-1,50-26-15,-74 75 16,24-49-16,-49-1 15,0 25 1,0-49-16,-149 123 16,25 75-1</inkml:trace>
  <inkml:trace contextRef="#ctx0" brushRef="#br0" timeOffset="135873.3815">1811 3448 0,'0'-25'16,"49"-99"-1,199-248-15,224-149 16,-26-99 0,-99 248-16,75-25 15,0 124-15,-249 100 16,26-1 0</inkml:trace>
  <inkml:trace contextRef="#ctx0" brushRef="#br0" timeOffset="148770.2164">9922 11832 0,'0'25'0,"0"49"16,0 0-16,0-24 15,0 0 1,0 24-16,0 1 15,0-51 1,0 26 15,0-25-15,0 0-16,25-25 94,24 0-79,1 0-15,49 0 16,-49 0 0,-25-25-16,-1 25 15,26 0 1,0 0-1,-75 25 1</inkml:trace>
  <inkml:trace contextRef="#ctx0" brushRef="#br0" timeOffset="149486.7451">10120 12030 0,'0'25'15,"0"25"1,-24 49-1,24-25-15,0 1 16,0-1-16,0-24 16,0-25-1,0-1 17,0 1-32,0 0 15,0 25-15,-174-75 16</inkml:trace>
  <inkml:trace contextRef="#ctx0" brushRef="#br0" timeOffset="150966.44">10542 11807 0,'-25'0'0,"0"25"0,25 0 15,0-1 1,-24 1 0,24 0-1,0 25 1,0-1-16,-25 26 16,25-26-1,-25-24-15,25 0 16,0 0 15,0 0-15,0 24-1,0 1 1,0-25 0,0-1-16,25-24 15,0 0 1,-25 25-1,24 0 1,1-25 0,0 0-1,0 0 1,0 0-16,-1 0 16,1 0-1,0 0 1,0 0 15,-25-25-15,25-24-16,-1 24 15,1-25-15,-25 1 16,25 24 0,-25-50-16,0 26 15,0 24 1,0-50-16,0 51 15,0-1-15,0 0 32,0 0-1,-50 0-31,26 25 16,-26-49-16,25 49 31,0-25-31,1 25 31,-1 0-15,-25 0-1,25 0 1</inkml:trace>
  <inkml:trace contextRef="#ctx0" brushRef="#br0" timeOffset="165839.2837">16396 12998 0,'0'24'47,"0"1"-16,0 0-15,0 25-16,0-1 15,0 1 1,0 0-16,0 24 16,0-24-1,0-26 17,0 1-1,0 25-31,0-25 15,0-1 1,0 1 0,25-25 171,24 0-171,1-25-1,-25 25-15,24 0 16,1-24 0,-25-1-16,0 25 15,-1 0 1,1 0-16,0 0 16,25 0-1,-50-25 1</inkml:trace>
  <inkml:trace contextRef="#ctx0" brushRef="#br0" timeOffset="166497.7049">16570 13345 0,'0'0'0,"0"50"16,0 24-1,0 0-15,0 1 16,0-26 0,0 1-16,0 0 15,0-1-15,-25 125 16</inkml:trace>
  <inkml:trace contextRef="#ctx0" brushRef="#br0" timeOffset="168134.7802">17115 13072 0,'-25'0'47,"1"0"-31,-1 0-16,25 50 16,0-1-16,-25-49 15,0 50 1,-24 0-16,49 24 15,0-49 1,0 24-16,-25-24 16,25 25-16,0-1 15,0 1 1,0-25-16,0 0 16,0 24-1,49-24-15,-49 0 16,0 24-1,25-24-15,0-25 16,-25 25 0,25-25-1,0 0 1,24 0 0,-24 0-1,0 0 1,0 25-1,-1-25 1,26-25 0,0-49-16,-26 49 15,1 0 1,0-25-16,-25 1 16,0-1-1,25 25-15,-25-24 16,0-50-16,0 24 15,0 50 1,0 1 0,0-1-1,-25 0 1,0 25 0,25-50-16,-25 25 15,1 1 1,-1 24-16,0 0 15,0 0 17,-24 0-1,24 0-15,-25 0-1,50 24 1</inkml:trace>
  <inkml:trace contextRef="#ctx0" brushRef="#br0" timeOffset="171732.2625">10790 11931 0,'0'0'0,"99"-99"0,0 24 16,-49 26-1,-50 24 1</inkml:trace>
  <inkml:trace contextRef="#ctx0" brushRef="#br0" timeOffset="172568.4973">11038 11708 0,'0'25'32,"-50"-1"-1,1 26-31,24-25 15,-49 24 1,-1 26-16,-24-1 16,-50 50-1,100-74-15,-51 24 16,76-74 0,-1 25-16,0-25 15,25 25-15,-50 0 16,26 24-1,-26 1-15,50-25 16,-25-25-16,25 25 31,-25-25-31,-49 24 32,49-24-32,0 25 15,0-25 1,25 75 15</inkml:trace>
  <inkml:trace contextRef="#ctx0" brushRef="#br0" timeOffset="173710.5212">9823 11931 0,'0'0'0,"24"0"15,26 0 1,49 0-16,25 74 15,-49-49-15,49 25 16,-25-1 0,50 1-16,-50-25 15,-25 25 1,-24-26-16,-25 1 16,0 0-1,-1-25-15,1 25 16</inkml:trace>
  <inkml:trace contextRef="#ctx0" brushRef="#br0" timeOffset="176943.2208">4911 12005 0,'25'0'109,"0"-49"-93,49-100-1,1-124-15,74 25 16,-25 25-16,0 74 16,0 50-1,0-50-15,25-25 16,-50 75-1,0-25-15,50 25 16,0-100 0,-100 75-16,50 25 15,-74 0-15,0 74 16,49 25 0</inkml:trace>
  <inkml:trace contextRef="#ctx0" brushRef="#br0" timeOffset="186876.2902">16024 9277 0,'0'-50'141,"49"1"-126,-49-26-15,25 75 16,0-99-16,0 74 16,0-24-1,24-1-15,1 25 16,-25 25-16,24 0 16,-24 0-1,0 0-15,0 0 31,-25 25-31,0 0 16,25 24 0,-25-24-16,0 25 15,0-25-15,0 49 16,0 25 0,-50 50-16,-25 0 15,75-25 1,0-50-16,-74-49 15,49 50 1,-74 73-16,49-73 16,26-25-1,-26-26-15,50 1 16,25-25 93,24-25-93,26 1 0,24-26-16,-25 50 15,1 0 1,-1 0-16,1 0 15,-26 0 1,1 0-16,0-25 16,-26 0-16,26 25 15,0 0 1</inkml:trace>
  <inkml:trace contextRef="#ctx0" brushRef="#br0" timeOffset="188019.5039">17066 8806 0,'-25'49'15,"-25"-24"1,25 74-1,1-24-15,-26-50 16,50 24-16,-25 1 16,0-50-1,25 49-15,0-24 16,0 0 0,0 25-1,25-1 1,0-24-16,25 25 15,-1-1-15,-24-24 16,25 0 0,-1 24-16,-24-49 15,0 0 1,0 0-16,-1 0 16,26 0-1,-25 0 1,0-24-16,-1-1 15,1-25 1,-25 25 0,0 1-16,25-26 15,-25-24-15,0-1 16,0-24 0,0 49-16,0-24 15,0 49-15,0 0 16,-25 0-1,0 1-15,1-1 16,-26 0 0,25 25-16,0 0 15,-49-25-15,49 0 16,0 25 0,25-24-16,-24 24 15,24-25 1</inkml:trace>
  <inkml:trace contextRef="#ctx0" brushRef="#br0" timeOffset="190205.7509">1364 13221 0,'25'0'15,"-25"-25"16,25 0-15,0-49 0,74-1-1,0-49 1,75-74-16,123-100 16,-98 125-16,198-224 15,-224 198-15,150 1 16,-100 0-1,0 73-15,-74-73 16,-25 24 0,25 1-16,-50 49 15,25 0 1,50 124-16,-199-149 16</inkml:trace>
  <inkml:trace contextRef="#ctx0" brushRef="#br0" timeOffset="200502.0833">20141 13618 0,'0'-25'78,"50"-49"-78,24-50 16,-24 74 0,24-24-16,26 24 15,-51 50-15,1 0 16,-25 0 0,24 25-16,-24 0 15,0-1 1,-25 1-16,0 25 15,0 24 1,0 75-16,-75 74 16,26 50-16,-1-199 15,50 1 1,-49-26-16,73-49 172,26 0-172,24-24 15,26-1-15,-1-25 16,25 1 0,0 49-16,0-50 15,-50 50 1,-49 0-16,25 25 16</inkml:trace>
  <inkml:trace contextRef="#ctx0" brushRef="#br0" timeOffset="201863.4699">21853 13022 0,'-50'0'0,"1"0"16,24 25-1,-25 0-15,1-25 16,-1 25-16,25-25 16,-49 25-1,-1-1-15,51 1 16,-26 0 0,0 0-16,26-25 31,24 25 94,0 49-94,0-24-31,0-25 16,0 24-1,0-24-15,0 25 32,0-26-32,24-24 93,26-24-77,24-1 0,-24 0-16,-25 25 15,24 0 1,1 0-16,0 0 15,-26 0 1,1 0-16,25 50 16,-25-1-1,-25-24 1,25 0-16,-25 0 16,0-1-1,0 1 16,-25 0-15,-25 49 0,0 1-16,1-75 15,24 25-15,0-25 16,-24 0 0,24 0-16,0 0 15,0 0 1</inkml:trace>
  <inkml:trace contextRef="#ctx0" brushRef="#br0" timeOffset="205943.4586">11931 8012 0,'0'25'16,"0"0"15,0 99-15,0 0-16,0 74 15,0-49 1,0 248-16,0-174 15,0-25-15,0-74 16,0-99 0,25 0-16,0-25 62</inkml:trace>
  <inkml:trace contextRef="#ctx0" brushRef="#br0" timeOffset="206995.5843">12774 7937 0,'0'25'15,"-49"0"1,24 25-16,-25-1 15,1 51 1,-26 48 0,1 1-1,0 0-15,74-25 16,-25 50-16,0-100 16,0 1-1,25-1-15,0 0 16,0 1-1,0-26-15,0 26 16,0-26-16,50 1 16,-1-25-1,1 24-15,49-24 16,-49 0 0,24-25-16,-24 0 15,24 0-15,-24 0 16,-1 0-1,1 0-15,0-50 16,-26 1 0,1-26-16,0 26 15,-25-1 1,0-24-16,0 49 16,0-25-16,-50 26 31,26 24-16,-1 0-15,-50 0 16,26 0-16,-26 0 16,1 0-1,24 24-15,1 1 16,24-25-16,0 0 16,0 0-1,25 50 1</inkml:trace>
  <inkml:trace contextRef="#ctx0" brushRef="#br0" timeOffset="208216.4221">2356 17512 0,'0'-25'31,"25"25"-31,0-25 16,49-49-1,26-75-15,24-49 16,25 74-16,49-124 15,-49 149 1,-75 24 0,25-24-16,-24-50 15,-26 75-15,-24-26 16,0 100 0,25 50-16</inkml:trace>
  <inkml:trace contextRef="#ctx0" brushRef="#br0" timeOffset="209061.7969">4688 15429 0,'74'-50'62,"51"-49"-46,98-100-16,25-123 16,74-50-1,50-298-15,25 124 16,-223 397-16,-50 75 15,-50 74 1,-24 124-16</inkml:trace>
  <inkml:trace contextRef="#ctx0" brushRef="#br0" timeOffset="211825.2469">10443 13742 0,'0'-25'110,"74"-74"-110,-24 24 15,49 1 1,0 24-16,0 26 16,-24 24-1,24 0-15,-74 0 16,24 0-16,-24 24 15,25 26 1,-50 0-16,0 24 16,0-24-1,0 24-15,-50 75 16,-24-50 0,49-49-16,-25-50 15,75 0 79,25 0-94,-1 0 16,-24 0-16,25 49 15,24 1 1,-74-1-1,50 125 1,-50-99-16,0 24 16,0-50-1,0 1-15,-50 0 16,1 24 0,-1-49-16,-49 24 15,24-49-15,-24 0 16,0 0-1,25-24-15,-1-26 16,75-74 15</inkml:trace>
  <inkml:trace contextRef="#ctx0" brushRef="#br0" timeOffset="213166.0986">11435 13593 0,'0'0'0,"25"-25"15,0 25-15,-1 0 16,1 0 0,25 0-16,-1 0 15,-24-25 1,0 25-16,0 0 16,-25 25-1,25 0-15,-1 0 16,-24 24-16,0 1 31,0 24-31,0 100 16,-24 24-16,-1-74 15,-50 125 1,26-101-16,24-98 16,25-25 15,-25 0-16,25 49 1,0-49 0,25-25 124,25-25-124,24 0-16,50 0 16,-50 25-16,1 0 15,-26 0 1,-24-24-16,25-1 15,-25 25 1,-1 25-16</inkml:trace>
  <inkml:trace contextRef="#ctx0" brushRef="#br0" timeOffset="214389.2106">4812 7937 0,'25'0'16,"0"-49"31,124-150-47,74 1 15,-74 24 1,74 125-16,-50-125 16,-24 100-1,-25-1-15,0-49 16,-24 25-16,-51-25 15,50 25 1,-99-50-16,25 149 16,0 0-1,0 25 1,173 446-16</inkml:trace>
  <inkml:trace contextRef="#ctx0" brushRef="#br0" timeOffset="218637.2362">28129 4688 0,'24'50'32,"1"24"-17,-25-49 1,0 25-16,0-26 16,25 26-1,-25 0 1,0-1-16,0 26 15,25-26 1,-25 1-16,0-1 16,0 1-1,0 0-15,0 24 16,0-24 0,0-1-16,0-24 15,0 0-15,0 24 63,-25-24-32,25 0-31</inkml:trace>
  <inkml:trace contextRef="#ctx0" brushRef="#br0" timeOffset="220244.6336">28699 4564 0,'25'0'156,"24"0"-141,-24 0 1,25 0 0,-25 0-16,24 0 15,-24 0-15,0 0 16,24 0 0,-24 0-16,25 0 31,-25 0-31,0 0 15,-1 0 1,26 0 15,-50 25 110,0 0-79,0 24-46,-25 1 0,25 24-16,0 1 15,-25-26 1,-24 75 0,-1 0-16,0 25 15,1-50-15,49 25 16,-50 0-16,25-49 15,1-26 1,24 1-16</inkml:trace>
  <inkml:trace contextRef="#ctx0" brushRef="#br0" timeOffset="222254.512">4911 4812 0,'0'-25'109,"50"-24"-93,24-1-16,26-49 15,-26 24-15,124-123 16,1-75 0,148-124-16,174-124 15,-124 149 1,-99 0-16,-1 99 15,199-99 1,-198 99-16,-124 174 16,24 50-16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26:34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11956 9426 0,'25'0'141,"-1"0"-63,1 0-62,0 0-1,0 0 17,0 0 14,-1 0 17,1 0 62,0 0-109,0 0-1,0 0 1,0 0 31,-75 0 171,25 0-202,0 0 0,0 0 15,1 0-15,-1 0 46</inkml:trace>
  <inkml:trace contextRef="#ctx0" brushRef="#br0" timeOffset="7564.646">12080 13345 0,'25'0'78,"-1"0"-62,26 0-1,-25 0-15,0 0 16,0 0 62,-50 0 94,0 0-172,-25 0 16,25 25 15,1-25 31,48 0 126,1 0-188,0 0 15,0 0 1,0 0-16,0 0 16</inkml:trace>
  <inkml:trace contextRef="#ctx0" brushRef="#br0" timeOffset="12741.0268">20513 9029 0,'25'0'31,"0"0"0,0 0-31,24 0 16,-24 0-16,25 0 16,0 0-1,-26-25-15,1 25 16,-25-25-1,25 25-15,-75 0 141,26 0-125,-26 0-16,0 25 15,25-25 1,-24 0-16,24 25 16,-25 0-1,26-25 1,24 74 78</inkml:trace>
  <inkml:trace contextRef="#ctx0" brushRef="#br0" timeOffset="17770.0882">20439 13271 0,'25'0'32,"24"0"-17,-24 0-15,0 0 16,25 0 0,-1 0-16,-24 0 15,0 0 1,25 0-16,-26 0 47,-98 0 46,24 24-77,1-24-16,-1 0 16,25 0-1,0 0-15,1 0 16,-26 0 0,50 50 30</inkml:trace>
  <inkml:trace contextRef="#ctx0" brushRef="#br0" timeOffset="26311.1508">12005 5531 0,'25'0'78,"0"0"-63,-25-24 1,25 24 15,24 0-15,-24 0 0,0 0-16,25 0 15,-25 0 1,49 0-16,-24 0 15,24 0-15,-49 0 16,24 0 0,1 0-16,0 0 15,-1-25 1,-24 25-16,0 25 16,24-25-16,-24 0 15,0 0 1,49 0-16,-24 0 15,0 0 1,-1 0-16,1 0 16,-1 0-1,76 24-15,-101-24 360,1 0-345,50 0-15,-26 0 16,26 0 0,-26 0-16,1 0 15,24 0 1,-24 0-16,24 0 31,-24 0-31,-1 0 16,1 0-16,0 0 15,24 0 1,-24 0-16,-26 0 16,1 0-1,25 0-15,-25 0 16,24 0-16,1 0 15,0 0 1,24 0-16,-24 0 16,-1 0-1,-24 0-15,0 0 16,49-24 0,-49 24-16,0 0 15,24 0 298,1 0-298,49 0-15,-24 0 16,-1 0 0,0 0-16,-24 0 15,0 0 1,24 0-16,1 0 15,24 0 1,0 0-16,0 0 16,50 0-16,-50 0 15,0 0 1,-49 0-16,0 0 16,-1 0-1,1 0-15,24-25 16,-24 25-1,0 0-15,-26 25 16,26-1 0,24-24 296,-24 0-312,24 25 16,26-25-1,-26 0-15,50 0 16,-25 0 0,0 0-16,25 0 15,-49 0 1,24 0-16,0 0 16,50-25-16,-25 1 15,25-1 1,-25 25-16,-50 0 15,75-25 1,-25 25-16,-24 0 16,-26-50-1,0 50-15,-24 0 16,-25 0 0,0 0-16,-25-24 15,24 24 266,51 0-265,24 0 0,0 0-1,-24 0-15,-1 0 16,25 0 0,25 0-16,-24 0 15,24 0-15,-50 0 16,25 0-1,0 24-15,1-24 16,-1 0 0,0 0-16,-25 0 15,1 0 1,49 0-16,-50 0 16,26 0-1,-26 0-15,-24 0 16,-26 0-1,1 0-15,25 0 16,24 0-16,-24 0 16,-25 0-1,24 25-15,1-25 16,-25 50-16,24-1 16,1-49 296,24 0-296,-24 0-1,24 0-15,1 0 16,-51 0 0,26 0-16,-25 0 15,49 0 1,-24 0-16,-25-24 15,24 24 1,1 0-16,74 49 16</inkml:trace>
  <inkml:trace contextRef="#ctx0" brushRef="#br0" timeOffset="35386.6117">18157 6499 0,'0'25'250,"0"24"-235,0 1 1,0-25 0,0-1-16,0 26 15,0 0-15,0-1 31,0-24-31,0 0 16,0 25 0,0 24-1,0-49 1,0 0 31,0-50 31,0-50-78,0-74 16,0-24-1,50-125-15,-1 199 16,-24 49-1,-25 1 1,25 49-16,-25 74 125,0 100-109,0-50-16,-50 99 15,25-149 1,25 75-16,0-74 16,-24 49-1,24-50-15,0-24 31,0-25-15,-25-1 15,25 1 16</inkml:trace>
  <inkml:trace contextRef="#ctx0" brushRef="#br0" timeOffset="45442.5814">13047 11782 0,'-25'0'156,"-24"0"-141,-1-25 1,25 25 0,1-24-16,-1 24 15,-25 0 1,25 0 0,1 0-16,-1 0 31,0 0-31,0 24 31,0 1-31,1-25 16,24 25 46,0 0-46,0 0-1,0-1-15,0 1 32,0 0-32,0 0 31,0 0 0,24-25-15,1 24-1,25 1 1,-25-25 15,-1 25-31,1-25 16,0 0-16,25 50 16,-26-50-1,1 0 1,0 24-1,-25 1-15,25-25 16,-25 25 0,25-25-16,-25 25 15,24-25 1,-24 50-16,25-26 16,-25 26-16,0-25 15,0 0 1,0-1-1,0 1 17,0 25-17,0-25 1,-25-1 0,1-24-1,-1 25 1,-25-25-1,25 0 1,1 0-16,-26 0 31,25-25 1,25 1-32,0-1 15,0 0 16,0 0-15,0 0 0,0-24 15,0 24-31,0 0 16,0 0-1,50 1 1,-50-1-16,25 25 15,-25-25 1,24 25 0,-24-25-1,0 0-15,25 0 16,0 25 0,-25-24-16,25-1 15,-25 0-15,0 0 31,0 0-15,0 1 15,0-1 1,0 0 30,0 0-15,0-24-31,-25 49-1,0-25 16</inkml:trace>
  <inkml:trace contextRef="#ctx0" brushRef="#br0" timeOffset="46972.0062">11708 5308 0,'0'-25'0,"99"-99"16,0 0-16,0-24 15,-49-26 1,99 75 0,-25-50-16,-25 25 15,-49 0-15,-1 99 16,51-49-1</inkml:trace>
  <inkml:trace contextRef="#ctx0" brushRef="#br0" timeOffset="102719.3656">13891 12278 0,'0'-24'250,"24"-26"-219,26 25-16,0 0-15,-26-24 16,26 24 0,-25 25-16,0-25 15,-1 25 1,1 0-16,0 0 16,0 0-1,0 0 1,-1 0-16,1 0 15,25 74 1,-25-49-16,0 0 16,-1 50-1,1-75-15,-25 49 16,0-24 0,0 74-16,0 100 15,0-125-15,0 25 16,0 25-1,0-49-15,0 24 16,-25 0 0,1-24-16,24-1 15,-50 0-15,50-49 16,-25-25 0,50 0 171,25 0-187,-1 0 16,-24 0-1,0 0-15,49 0 16,-24-25 0,-1 25-16,1 25 15,0-25 1,-1 25-16</inkml:trace>
  <inkml:trace contextRef="#ctx0" brushRef="#br0" timeOffset="104248.2373">15007 12229 0,'25'0'125,"-25"-25"-125,0 0 15,24 0 1,26-24 0,24-26-16,-49 50 15,25-24 1,-25-1-16,24 25 16,1 25-1,-50-24-15,25 24 16,24 0-16,26 24 15,-75 1 1,74 25-16,-49 24 16,0-24-1,0 74-15,-1-50 16,-24 26 0,0 48-16,0 51 15,-49-50-15,49-25 16,-50 0-1,25-75-15,1 1 16,-1 0 0,0 24-16,0 0 15,25-49 1,-49 74-16,24-49 16,25 0-16,-25-50 15,0 0 1,25 24-16,25-48 140,25-1-124,-26 0-16,26 25 16,0 0-1,-1 0-15,-24 0 16,0-25 0,0 25 15,-1 0-16,-24-25-15,25 25 16</inkml:trace>
  <inkml:trace contextRef="#ctx0" brushRef="#br0" timeOffset="106514.233">13543 5234 0,'0'-25'171,"25"0"-139,0-49-17,0 74 1,49-25-16,-24-25 16,-1 50-1,-24 0-15,25-24 16,-50-1-16,25 25 15,-1 0 1,26 0-16,-25 0 16,0 0-1,-25-25 1,49 0-16,-24 0 16,0 25-1,24 0 1,-49-24-1,50-26-15,-50 25 16</inkml:trace>
  <inkml:trace contextRef="#ctx0" brushRef="#br0" timeOffset="106743.1762">14213 4812 0</inkml:trace>
  <inkml:trace contextRef="#ctx0" brushRef="#br0" timeOffset="108521.5789">17190 11956 0,'0'25'187,"0"-1"-171,0 1 0,24 0-1,-24 0-15,0 0 31,0-1-31,0 1 16,0 75 0,0-26-1,0-24-15,0 24 16,0-24 0,0 24-16,0 50 15,0-50 1,0 1-16,0-50 15,0 24 1,0-24-16,0 0 16,0 24-1,0 26 1,0-1 0,0-24 30,0 0-14</inkml:trace>
  <inkml:trace contextRef="#ctx0" brushRef="#br0" timeOffset="110897.7164">18231 12154 0,'-24'0'187,"-1"0"-156,-25 0-15,25 0 0,25-25-1,-24 25-15,-1 0 16,25 25 15,-75 50-15,51-26-16,-26 1 15,25 74-15,0-124 16,25 25 0,-24-25-16,24 25 31,0 24-16,-50 1 1,50-25-16,0 49 16,0-24-1,0-26 1,0 26-16,25-25 31,0-25-15,-1 49-16,26-49 15,0 0 1,-26 0-16,1 50 16,25-50-1,-1 50 1,-24-50 0,0 0-16,0 24 31,0-24-16,-25 25 32,0 25-31,0-25-16,0-1 16,0 1-16,0 0 31,0 25-31,-25-25 94,-25-50 15,25-50-93,1-24-16,-26-25 15,25 50 1,25 49-16,0 0 31,0 0 16,0 0-47,0 1 16,0-1-1,0-25 1,0 25-1,0 1 1,25-76 0,25 1-16,-26 50 15,-24 24 1,25 0 0,0 0-1,0 0 1,-25 1-16,25 24 15,-25-25-15,24 25 16,-24-25 47,0-25-48,25 1-15,-25 24 16,0 0-16</inkml:trace>
  <inkml:trace contextRef="#ctx0" brushRef="#br0" timeOffset="116859.6923">15925 5060 0,'0'-25'140,"0"1"-93,0-1-31,49 25 0,-24-25-16,25 0 15,-26 25 1,1-25-1,0 1-15,0 24 32,0-25-17,-1 25 1,1 0 0,0 0 30,-25-25-30,25 25-16,0-25 47,-1 0-31,26 25-1,-50-25 1,25 25 46,0 0-62,0 0 16,-1 0 15,26 0-15,-50-24-1,25 24-15,-25-25 16,25 25 0,-1 0 15,1-25-31,0 25 31,0-25-15,0 25-16,-1-25 31,-24 1-31,25 24 47,-25 49 47</inkml:trace>
  <inkml:trace contextRef="#ctx0" brushRef="#br0" timeOffset="134449.5051">22870 8706 0,'25'0'62,"0"25"-30,-25 50-17,0 73 1,0-73-16,0 24 16,0-24-16,0-1 15,-25 25 1,0-49-16,25-1 15,0-24 17,25-25 77,0 0-93,24 0-1,1 0-15,-1 0 16,1 0 0,0 0-16,-26 0 15,-24-25 1,25 25-16,0 0 15</inkml:trace>
  <inkml:trace contextRef="#ctx0" brushRef="#br0" timeOffset="135206.7779">23118 9203 0,'0'24'15,"0"26"1,0 99-16,-25-50 15,25 0 1,0-24-16,0-26 16,0 1-1,0-25-15</inkml:trace>
  <inkml:trace contextRef="#ctx0" brushRef="#br0" timeOffset="136600.4569">23564 8607 0,'0'0'0,"-74"0"0,0 75 16,24-75-16,50 24 15,-25 1 1,25 0 62,0 0-47,0 0-31,25 24 16,25-49 0,-26 0-1,1 0 1,0 0-16,49 0 15,-49-74-15,50-1 16,-51-24 0,26 25-16,0-1 15,-50 26 1,49-1-16,-49 25 16,25 1-1,-25-1-15,25 25 141,-25 25-126,0 49-15,0 0 16,-25 26 0,25 48-16,-50 125 15,1-74 1,24-1-16,0-24 16,25-75-16,0-25 15,0 50 1,0-74-1,0 0-15</inkml:trace>
  <inkml:trace contextRef="#ctx0" brushRef="#br0" timeOffset="137869.5509">18107 5432 0,'25'-49'0,"74"-51"15,-24 26 1,-1 0-16,25-50 16,50-25-1,99-25-15,75-173 16,-100 148-1,25 75-15</inkml:trace>
  <inkml:trace contextRef="#ctx0" brushRef="#br0" timeOffset="139180.4699">14412 967 0,'74'-99'78,"-24"50"-78,-1 49 16,1 0-1,49 0-15,0 24 16,0 51 0,-24 49-16,98 74 15,-148-24-15,-25 99 16,0-75-1,-49-49-15,24 25 16,-74-1 0,-1-49-16,26-25 15,0 26 1,-1-1-16,1 49 16,-25 1-16,24-1 15,-24 51 1,49-100-16,25-50 15,50-123 48,75-1-63,-51 0 16,50 25-1,50-49-15,25 49 16,-25-24-1,24 49-15,-49-25 16,75-25 0,24 50-16,-25 0 15,-24 50 1,-75-50-16</inkml:trace>
  <inkml:trace contextRef="#ctx0" brushRef="#br0" timeOffset="140474.4408">17190 521 0,'0'0'0,"-50"0"15,-24 0 1,24 25-16,-49 49 16,0 1-16,24-1 15,1-24 1,49 49-16,-25-50 15,26 1 1,24 0 0,0 24-1,0-24-15,24-1 16,26-24-16,0 0 16,-1 24-1,1-49-15,49 0 16,75 0-1,-100 25-15,25-25 16,0 50 0,-49-25-16,0 24 15,-1-24-15,1 25 16,-25-1 0,24 1-16,-49 24 15,25 1 1,-25 74-16,0-50 15,0-25 1,0 1-16,0-26 16,-49 1-1,-51 74-15,26-75 16,-1 26-16,26-50 16,-26-25-1,1 0-15,-50 0 16,25-25-1,24 0-15,26-74 16,-1 49-16,25-24 16,25-149-1,0-75-15,75-74 16,49 149 0,-25 99-16,50 0 15,24-50-15,-73 124 16,-1-49-1,-74 74-15,24-24 16,-49-1 0,50 0-16,-50 26 31,-50 24 0,26-25-15,-1 0-16,-25 25 15</inkml:trace>
  <inkml:trace contextRef="#ctx0" brushRef="#br0" timeOffset="174042.7883">13295 9327 0,'0'-25'0,"0"0"31,0-25 0,0 1-31,0-1 16,0 1 0,0-1-16,25 25 15,0 0-15,0 25 47,24 0-31,-24 0-16,25 0 15,-1 0 1,1 25-16,-25 0 16,24 25-16,-49-26 15,0 26 1,25-50 0,-25 74-1,0 1-15,0-1 16,-49 100-1,24-75-15,0 25 16,25-99 0,-25 49-16,25-24 15,-25 49-15,25-49 16,-49 49 0,49-74-1,0-50 95,25 25-79,24 0-16,1 0-15,24 0 16,50 0-16,-49 0 16,24 0-1,-74 0-15,24 0 16</inkml:trace>
  <inkml:trace contextRef="#ctx0" brushRef="#br0" timeOffset="175444.5628">14684 8930 0,'-24'0'0,"-1"-25"0,-25 25 16,1 0 0,24 0-16,0 0 15,-25 0-15,26 25 16,-1-25-1,25 24 1,-25 1 0,25 0 15,0 25-15,0-1-16,0 1 31,0 0-31,25-50 15,-25 24 1,49 1-16,-24 0 16,25-25-1,24 0-15,-24 25 16,-1-25-16,26 0 16,-50 25-1,24 24-15,1-49 16,-25 50-1,-1-50-15,26 49 16,-50 26 0,25-1-16,-25-49 15,0 25 1,-25 24-16,-25-24 16,1-1-16,-1 1 15,1-1 1,-26 1-1,1-25 1,24 25-16,1-50 16,-26 24-16,26-24 15,-26 0 1,75-24 0,0-51-1,-25-74-15,25 0 16,0 25-1,75-24-15,-1 24 16,1 49 0,24 1-16,-50 24 15,1 25-15,24-74 16,-49 74 0,-25 0-16,25 1 15,-50-1 79,0 0-78,1 0-1,-1 0-15,25 1 16</inkml:trace>
  <inkml:trace contextRef="#ctx0" brushRef="#br0" timeOffset="176696.0646">25722 1935 0,'0'25'16,"0"-1"-16,25-24 16,-25 25-16,0 50 15,0 73 1,0 26-16,-49 49 15,24 50 1,25-99-16,25 49 16,-1-99-16,-24-25 15,0-24 1,0-51-16,0 1 31,-24-25 0,-1 50-31</inkml:trace>
  <inkml:trace contextRef="#ctx0" brushRef="#br0" timeOffset="178514.7457">26243 2356 0,'0'25'47,"25"-25"-16,-25 25-15,0 0 0,0-50 234,0-25-219,75 26-16,-1-100-15,50 24 16,-50 51 0,75-1-16,74 1 15,-123 49 1,-26 0-16,-24 74 16,-1 25-1,1 25-15,-50-49 16,0 24-16,0 25 15,0-25 1,-25 25-16,-49-49 16,-25 123-1,-26-99-15,26 0 16,-50-24-16,100-50 16,-26-1-1,51-24-15,98-24 110,-24 24-110,-26-25 15,26 25 1,0 0-16,-26 25 15,1-1 1,0 1-16,-25 50 16,25-26-16,0 26 15,-25 24 1,0 75-16,-50 98 16,25-48-1,0-51-15,-49-148 16,49 0-1,-99 0-15,-124-25 16,50-50-16,-25-99 16,123 75-1,1-50-15,49 99 16</inkml:trace>
  <inkml:trace contextRef="#ctx0" brushRef="#br0" timeOffset="190519.0931">23589 12353 0,'0'149'109,"0"-25"-93,0-25 0,0 50-16,25-50 15,-25 0 1,0 0-16,0-74 16,0 50-1,25-75-15,0 49 16,-25-24-16,49 25 15,-49-1 1,0 50-16</inkml:trace>
  <inkml:trace contextRef="#ctx0" brushRef="#br0" timeOffset="191692.6606">24036 12824 0,'0'-74'16,"0"49"-1,0-25-15,25 25 16,24-49 0,50-75-16,-24 75 15,-50 24-15,24 50 16,1-25-1,-1 25-15,-24 0 16,0 25 0,0-25-16,0 50 15,-25-25 1,0 49 0,0 0-16,-25 75 15,25-99 1,-50 24-16,25-49 15,1 25 1,-1-26-16,0 26 16,0 0-1,50-50 110,0 0-109,24 0 0,-24 0-16,0 0 15,0 0 1,49 0-16,-49 49 15,0 26 1,-25-1-16,0-24 16,0-1-16,-25-24 15,0 0 1,0 25-16,-24-26 16,-50 51-1,24-50-15,-49-1 16,0-24-1,-25 0-15</inkml:trace>
  <inkml:trace contextRef="#ctx0" brushRef="#br0" timeOffset="195336.1163">3696 1215 0,'-25'25'109,"0"-25"-93,0 25-16,1-25 16,-26 50-1,25-26-15,-49 51 16,-75 98-16,50 1 16,49-75-1,25-49-15,25-25 16,-24 24-1,-26 75-15,50-49 16,0-1 0,0 50-16,0-49 15,0-26-15,0 1 16,25-1 0,0 26-16,49-25 15,0 49 1,1-74-16,-26 24 15,26 1 1,24-1-16,0 1 16,-49-50-1,49 0-15,50-50 16,25-98 0,-50 123-16,-50-50 15,100 75-15</inkml:trace>
  <inkml:trace contextRef="#ctx0" brushRef="#br0" timeOffset="197184.3102">4837 2307 0,'0'0'0,"-25"0"16,0 0-1,0 0-15,1 25 16,-26-25-1,25 24-15,0 1 16,1 25 0,24-1-16,-50 51 15,0-26-15,50 50 16,-24-49 0,24 49-16,0-100 15,24-24 48,1 0-48,0 0 1,0 0-16,24 0 16,1-24-1,-50-51 1,25 50-1,-25 1-15,0-1 16,0 0-16,0 0 16,0-24-1,0 24 1,0 0 0,0 75 140,0-26-156,25 51 15,-25-1 1,0-49-16,49 25 16,-49-1-1,25-49-15,0 0 16,0 0 0,0 0-16,24 0 15,-24 0-15,0-49 16,0-26-1,-25 26 1,0 24-16,0 0 16,0-25-16,0 26 15,0-1 1,24 25 109,-24 25-125,25-1 16,-25 51-1,0-1-15,0-49 16,0 0-1,0 0 1,0-50 47,0-50-63,0 26 15,0-1 1,0-49-16,0 49 15,0-74 1,50 0-16,-25 75 16,-1 24-16,1 25 31,25 0-31,-1 0 16,-24 0-1,50 49-15</inkml:trace>
  <inkml:trace contextRef="#ctx0" brushRef="#br0" timeOffset="198516.7246">5482 2853 0,'0'-25'16,"0"0"-1,0-49 1,0 49 0,0-25-1,0 0 1,0 26 0,0-1-1,25 25 1,-1-25 15,-24 0-31,25-24 16,0 24-1,25 0-15,-26 25 16,1 0 250</inkml:trace>
  <inkml:trace contextRef="#ctx0" brushRef="#br0" timeOffset="200612.2905">5928 2406 0,'-49'0'31,"24"0"-15,0 0-1,0 25 1,25 0 15,-25-1 0,25 26-31,-24 0 32,24-26-17,0 1-15,0 25 31,0-25-15,0 0-16,24-1 31,26-24-15,-25 0 0,25 0-1,-26 0 16,-24-24-15,0-1-16,25 0 16,-25 0-16,0 0 15,0-24 32,0 24-47,-25-25 16,25 25-1,-24 25 1,-1-24 15,25-1 79,25 25-95,24-75 1,1 75-16,-50-49 16,49-1-1,-24 25-15,0-24 16,0-1-16,0-24 15,-25 24 1,49-74-16,-49-49 16,25 24-1,-25 25-15,0 49 16,0 50-16,0 100 109,0 24-93,0 124 0,-25-24-1,25-50-15,0-1 16,-49 26-16,49-100 15,0 1 1,0-1-16,0 1 16,0-50-16,0 24 15,49-24 1,1 49-16,-1-74 16,1 0-1,0 0-15,-26 0 31,1 0 1,0-49-32,0-75 15,24 0 1,1-124-16,-25 0 16,24 74-16,-49 25 15,0-49 1,25 24-16,-25 124 15,0-49 1,0 25-16,0 49 16,0 75 124,0-1-140,0 26 16,0 73 0,-25 1-16,-49 75 15,24-76 1,26 1-16,24-99 15,0-1-15,0 26 16,0-1 0,0-24-16,0-1 15,49 26 1,1-50 0,-1-25-16,1 0 15,74-25 1,-74-25-16,99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30:35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9054 1786 0,'0'0'0,"-50"0"16,25 0 0,-24 0-16,-1 0 15,0 0-15,-24 0 16,0 0-1,24 0 1,-24 0-16,24-25 16,-49-24-16,74 49 15,-49 0 1,24 0-16,0 0 16,26 0-16,-26 24 15,25 1 1,0-25-16,1 25 15,-26 0 1,25 0-16,-25-1 16,1 26-1,-1 0-15,25-1 16,-24 26-16,-1-26 16,1 75-1,49-49 1,-25-26-16,-50 26 15,75-26 220,0 1-220,0-25-15,25-1 16,-25 51 0,0-1-16,25 1 15,-25-26-15,25 51 16,-25-76 0,0 1-16,25 25 15,-25-25 1,0 24-16,24 26 15,-24-1-15,25 0 16,0-49 0,0 0-16,-25 0 15,25 0 1,24-25-16,-24 24 16,25 1-16,-1-25 15,26 25 1,-26 0-1,-24-25-15,0 0 16,25 25 0,-1-25-16,1 0 15,-1 49-15,1-49 16,0 0-16,-1 0 16,-24 0-1,0 0-15,49 0 16,-24 0-1,-25 0 1,-1 0 0,26 0-16,-25-25 15,24 1-15,-24-1 16,0-25 0,0-24-16,24 49 15,-24-25 1,25 1-16,-25-1 15,0 1 1,-25 24-16,24 0 16,26-49-1,-50 24-15,25 0 16,0 26-16,-25-26 62,0-24-46,0 49-16,0-25 16,0 25-1,0 1 1,0-1-16,0 0 16,0 0-16,0 0 15,0-24 1,0-1-16,0 0 15,0 26 1,0-26-16,0 0 16,0 26-1,0-1-15,-25-25 16,0 25 0,25-24-1,-25 49-15,0-25 16,25 0-16,-24 0 15,-1 25 1,0-49 0,0 49-16,-25-50 15,26 25-15,-1-24 16,0 49 0,25-25-16</inkml:trace>
  <inkml:trace contextRef="#ctx0" brushRef="#br0" timeOffset="22606.1798">6921 12601 0,'-50'-50'63,"-868"100"249,918-1-296,0-24-1,-25 50 48,1-51-63,24 51 16,0-50-1,0-1-15,0 1 16,0 25 31,24-1-32,-24-24-15,50 50 16,-50-1 0,50-24-16,-50-25 15,24-1 1,1-24-16,0 25 15,0-25-15,24 25 16,26 0 0,-50 24-16,24-49 15,26 0 1,-26 0-16,1 0 16,49-49-16,-74 49 15,0-25 1,24 25-16,-24 0 15,0-25 1,0 0-16,24 25 16,-24 0-1,0-49-15,0 49 16,0-25 0,-1 0-16,1 25 15,-25-25-15,25 25 16,-25-49-1,50-51 1,-26 1-16,26 25 16,-25 24-16,-25 1 15,0-1 1,0 25 0,-25 0-1,25-24 1,-74-1-16,24 25 15,25 1 1,-24-1-16,-1 0 16,25 0-16,0 25 15,0 0 1,25-25 0,-49 25-1,49-24 16</inkml:trace>
  <inkml:trace contextRef="#ctx0" brushRef="#br0" timeOffset="24254.3841">6300 13791 0,'0'0'0,"-24"0"16,-26-24-1,25 24-15,-24-25 16,24 25 0,0 0-16,-49-25 15,49 25 1,0 0-1,-25 0-15,26 0 16,-26 0 0,25 25-1,25 0-15,-25-1 16,-24 1-16,49 25 16,-25-25-1,0 74-15,0-50 16,25 1-16,-25-25 15,1 0 1,24 49-16,0-24 16,0 49-1,0-25-15,0-24 16,0 0-16,0-26 16,0 1-1,0 0 16,0 49-31,24-49 16,26 0 0,0 0-16,-26-25 15,51 25 1,-25-1-16,-1-24 16,26 0-1,-51 0-15,26 0 16,0 0-16,-26 0 15,1 0 1,-25-24-16,50-26 16,-1-99-16,-24 25 15,0 0 1,-25 74-16,0-24 16,0 0-1,0 24-15,0-24 16,0 49-1,0 0 17,0-25-1,-25 1-31,0 24 16,25-25-1,-49 26-15,49-26 16,0 25-16,-25 25 15,0 50 1</inkml:trace>
  <inkml:trace contextRef="#ctx0" brushRef="#br0" timeOffset="27007.3567">23391 3448 0,'0'25'0,"0"-1"15,0 26 1,0 49-16,0-24 15,0 24-15,0-25 16,0 100 0,-25-50-16,25 25 15,0-50 1,0-25-16,0-24 16,-25 0-16,25-26 15,0 51 16</inkml:trace>
  <inkml:trace contextRef="#ctx0" brushRef="#br0" timeOffset="28427.9482">24532 3522 0,'-25'-25'0,"0"25"47,-24 0-16,24 0-15,-50 0 0,51 0-16,-1 0 15,-25 25 1,1 25-16,24-1 15,-50 1 1,75 0-16,-49 24 16,49 25-1,-25-24-15,25-1 16,0 25 0,-50-24-16,50-1 15,0-24-15,-24-1 16,24 26-1,0-1-15,0-24 16,24 24 0,-24-24-16,50-1 15,-25-24 1,24 0-16,-24-25 16,0 25-16,49 0 15,-24-25 1,0 0-16,-1 0 15,26 0 1,-51 0-16,26 0 16,24-149-16,1 0 15,-50 25 1,-1 0-16,1 0 16,-25 74-1,0-24-15,0 0 16,0-1-1,-25-24-15,1 49 16,-76-49 0,51 0-16,24 74 15,0-25-15,0 50 16,1-24 0,-1-1-1,25 0 1,-25 0-16,0 124 15</inkml:trace>
  <inkml:trace contextRef="#ctx0" brushRef="#br0" timeOffset="30255.5618">28525 3076 0,'-49'0'46,"-1"0"-46,-24 0 16,24 0 0,25 0-1,1 0-15,-51 25 16,50-25-16,1 0 16,-1 0-1,0 0-15,0 0 16,-25 0-16,50 24 15,-24-24 1,24 25 0,0 0 124,-25 0-124,0 0-16,25 49 16,0-49-1,-25 24 1,25-24-16,0 25 15,0-1 1,0-24-16,0 25 16,-25-50-16,25 25 15,25-25 110,25 0-109,-1 0 0,51-50-16,-51 50 15,26 0 1,-26 0-16,1 0 15,74 25-15,-50 24 16,1-24 0,-75 25-16,49-25 15,-49 24 1,0 1 0,25 49-1,0-24-15,-25-1 16,0-49-16,0 24 15,0-24 1,0 0-16,0 0 16,0 0-1,-50-1 1,1 1 0,-26 0-1,1 0-15,-50-25 16,25 0-1,-25 0-15,74 0 16,-24 0 0,24 0-16,0 0 15,-24 0 1,0-25-16,-1 0 16,26 25-16,-1 0 15</inkml:trace>
  <inkml:trace contextRef="#ctx0" brushRef="#br0" timeOffset="31478.5275">26045 2307 0,'0'0'0,"0"25"0,0 24 15,0 50-15,0 50 16,0-25-1,0 124-15,0-24 16,0-1 0,0 25-1,0 50-15,0-75 16,0-25-16,0 100 16,0 49-1,0-49-15,0-100 16,74 150-16,-49-76 15,25-24 1,-25-74-16,24-50 16,-24-25-16,49 75 15,-49-100 1,25 100-16,-50 24 16,25-24-1,-1-25-15,1 0 16,-25-50-1,0-49-15,0 24 16,0-24-16,0 222 16</inkml:trace>
  <inkml:trace contextRef="#ctx0" brushRef="#br0" timeOffset="34255.5574">22324 5135 0,'50'-25'156,"-25"25"-156,24 0 16,50 0-16,-24 0 15,24 0 1,-24 0-16,-1 0 16,25 0-16,0-25 15,1 0 1,-1 25-16,-25 0 16,1 0-1,-26 0-15,1 0 16,24 0-1,-24 0-15,-1 0 16,26 0-16,-26 0 16,26 0-1,-25 0-15,24 0 16,0 0 0,1 0-16,-26 0 15,-24 0 1,50 0-16,-26 0 15,1 0 1,24-25-16,50 1 16,-49 24-16,-1 0 15,0 0 1,1 0-16,-25 0 16,24-25-1,-24 25-15,24 0 16,0-25-16,26 25 15,-26 0 1,75 0 0,24 0-16,-24-25 15,-74 0-15,24 1 16,-74 24 296,0 0-312,-1 0 16,1 0 0,25 0-16,-1 0 15,26 0-15,-1 0 16,50 0 0,0 0-16,-25 0 15,-24 0 1,-1 0-16,1-25 15,-1 25 1,25 0-16,-24-25 16,-1 25-16,-24 0 15,24-25 1,1 0-16,24 0 16,0 25-1,50-24-15,-50 24 16,25-25-1,-49 25-15,-1-25 16,0 25-16,26-50 16,-26 26-1,0-1-15,1 25 16,-1 0 0,1 0-16,-1 0 15,50 0 1,-50 0-16,-24 0 15,25-25-15,-1 0 16,0 25 0,26 0-16,24-74 15,0 24 1,0 1-16,-50 49 16,-24-25-16,74-25 15,0 25 1,0 25-1,49 50-15,-73 0 16,-51-1-16,26 50 16</inkml:trace>
  <inkml:trace contextRef="#ctx0" brushRef="#br0" timeOffset="36050.0076">22820 2753 0,'0'25'31,"50"74"-31,-50-49 16,0 124 0,0-75-16,25 74 15,-25-49-15,25 25 16,-1 0 0,-24-25-16,0-25 15,0 75 1,25 0-16,-25-1 15,75 50-15,-75 50 16,0-49 0,24-51-16,-24 26 15,100-1 1,-100 75-16,0-75 16,0-98-1,0 48-15,0-48 16,49 73-1,-49 125-15,0-75 16,0-99-16,0 75 16,0 49-1,25-124-15,-25 25 16,0-75 0,0 0 249,0-24-249,0 24-1,0-24-15,0 0 16,0-1 0</inkml:trace>
  <inkml:trace contextRef="#ctx0" brushRef="#br0" timeOffset="37313.0999">22002 3398 0,'25'0'31,"-25"25"-31,24 0 16,1 0-16,25-1 16,-1 51-1,51 74-15,-26-25 16,-24-25 0,-26-49-16,26-26 15,-50 1-15,25 0 31,0 0-15,-1-25 0,-24 74-16,25-74 15,-25 50 1,0-25 0</inkml:trace>
  <inkml:trace contextRef="#ctx0" brushRef="#br0" timeOffset="37985.7644">22151 3944 0,'74'-174'0,"25"1"15,75-224 1,-100 198-16,-74 150 16,0 123 15</inkml:trace>
  <inkml:trace contextRef="#ctx0" brushRef="#br0" timeOffset="59718.3643">21927 6375 0,'0'-25'63,"0"0"-48,50-99-15,-50 99 32,25 1-32,49-1 15,-24 0 1,-1-25-16,26 26 16,-26-1-16,-24 25 15,25 0 1,-50 25-1,25 24 1,-1-24-16,-24 0 16,0 49-16,0-24 15,0 74 1,0-25-16,0 75 16,0-26-1,0-48-15,-24 73 16,-26-98-1,25-26-15,-49 75 16,49-49-16,-74 74 16,74-75-1,-25 0 1,26 50-16,-26-74 16,25 0-16,50-50 187,25 0-171,-1 0-1,1 0-15,-1 0 16,26 0 0,-1 0-16,25 49 15,-49-24-15,74-25 16,-74 0-1</inkml:trace>
  <inkml:trace contextRef="#ctx0" brushRef="#br0" timeOffset="61130.0006">23044 5110 0,'-25'0'0,"-50"0"15,-49 49 1,25-49-16,0 0 16,0 0-16,-50 75 15,50-26 1,24-24-16,-24-25 15,0 75 1,-25-51-16,25 1 16,24-25-16,1 0 15,-1-25 1,26 25-16,-26 0 16,50 0-1,1 0-15,-1 0 47,0 0 0</inkml:trace>
  <inkml:trace contextRef="#ctx0" brushRef="#br0" timeOffset="64546.8992">23465 6921 0,'0'-25'93,"25"-99"-77,-25 49 0,0 50-1,0-49-15,74-75 16,-49 75-1,0-1-15,25 1 16,-1 49-16,1 0 31,-25 25-31,-1 0 16,1 0 0,0 0-16,0 0 31,0 0-31,-25 25 15,49 25 1,-49 24-16,25-24 16,-25-1-16,0 26 15,0-50 1,0 24-16,0 50 16,0 1-1,-74 49-15,24-1 16,-24 224-16,-1-99 15,50-25 1,-49-99-16,99-174 188,74 25-188,-25 0 15,26 0 1,-75-24-16,49 24 15,-49-25 1,0 25-16,-1-50 16,1 50-1,0 0-15</inkml:trace>
  <inkml:trace contextRef="#ctx0" brushRef="#br0" timeOffset="66316.1558">24780 6176 0,'-25'0'0,"-25"0"32,26 0-32,-51 25 15,26 0 1,49 0-1,-100 24-15,100 1 16,-49-50-16,49 25 16,0 24-1,-50 1-15,25 74 16,25-50-16,-24 1 16,24 24-1,0-49-15,0-25 16,0 74-1,0-25-15,24 1 16,-24-26-16,0 1 16,50-25 31,0-25-47,24 49 31,0-24-31,50 99 15,-49-99 1,-26 24-16,-24-49 16,0-24 15,25-26 0,-1 25-15,-24-24-16,50-26 15,-51 26 1,1-1 0,-25-24-1,50-1-15,-50-24 16,0 74 0,25-49-16,-25-75 15,0 99-15,0 25 16,0-24-1,0-1-15,-50 1 16,25 49 0,0-50-16,-24 25 15,-1-24 1,-24 24-16,24 0 16,0 25-16,26 0 15,-1-25 1,25 0-1,0 1 1,0-76-16,0-48 16</inkml:trace>
  <inkml:trace contextRef="#ctx0" brushRef="#br0" timeOffset="68283.2153">27583 6028 0,'0'24'46,"0"125"-30,0 0-16,0-25 16,0 74-1,0-24 1,25 0-16,-25-125 16,0 1-1,0-100 48</inkml:trace>
  <inkml:trace contextRef="#ctx0" brushRef="#br0" timeOffset="69693.7636">28972 5953 0,'-50'-25'47,"-24"-24"-47,-1 49 16,26-25-1,-1 25-15,25 0 16,-24 0 0,-26 50-16,51-50 15,-26 24 1,-49 51-16,49-50 16,-24 49-1,-1 0-15,51-24 16,-26 74-1,25-50-15,25 1 16,-25-1-16,25-49 16,0 25-1,0 74-15,0-50 16,25 25-16,-25-24 16,50-1-1,-1 1-15,-24-26 16,0-49-1,25 25-15,-26-25 16,26 25 0,24-25-16,-24 0 15,24 0-15,-24 0 16,24 0 0,1 0-1,24 0-15,-25-25 16,1-25-16,-26 1 15,100-100 1,-99 75-16,-25-1 16,0 25-1,24-123-15,-24 49 16,-25-25-16,0 99 16,0-24-1,0 0-15,0-1 31,-124-49-31,0 0 16,0 99-16,-75-74 16,-49 99-1,25 50-15,50 49 16,73 223 0</inkml:trace>
  <inkml:trace contextRef="#ctx0" brushRef="#br0" timeOffset="72108.285">22498 10542 0,'25'-74'15,"-1"-26"1,51 26-16,-50 49 15,24 0 1,1 25-16,0-24 16,49 24-16,-50 24 15,26 1 1,-26 25-16,-49 99 16,0-75-16,0 0 15,0-49 1,0 0-1,-24 25 1,-26 24-16,-24 50 16,-50 0-16,24 25 15,26-99 1,24 49-16,1-74 16,98-25 77,26-25-93,-1 25 16,25-25 0,-24 0-16,24 0 15,-49 25 1,24 0-16,-24 0 15,24 0 1</inkml:trace>
  <inkml:trace contextRef="#ctx0" brushRef="#br0" timeOffset="72986.7469">23763 10170 0,'-25'0'0,"-49"0"15,49 50 1,0-1-16,0-24 16,-24 25-1,-1 24-15,0 0 16,50-24-16,0 49 15,0-24 1,0-1-16,0 0 16,0-49-1,25 50-15,0-75 16,25 49-16,-1-49 16,26 0-1,-1 0-15,0 0 16,1 0-1,24 0-15,-49-49 16,-1-1-16,-49 25 16,25-24-1,-25-1-15,0-24 16,0 24 0,-25-24-16,-24 49 15,24-25 1,-25 25-16,-24 1 15,24 24-15,25-25 16,-24 25 0</inkml:trace>
  <inkml:trace contextRef="#ctx0" brushRef="#br0" timeOffset="73619.9691">24358 10517 0,'25'0'16,"-25"25"0,25 25-16,-25-26 15,25 1 1,-25 50-16,24-51 16,-24 1-16,0 0 15,0 0 1,0 0-16,0-1 31</inkml:trace>
  <inkml:trace contextRef="#ctx0" brushRef="#br0" timeOffset="74315.6732">24309 10790 0,'24'0'15,"51"-25"1,-1 25-16,-24 0 15,-25-25 1,-1 25-16,26-49 16,24 24-1,-24 0-15,0 0 16,-26 1 0,1 24-16</inkml:trace>
  <inkml:trace contextRef="#ctx0" brushRef="#br0" timeOffset="74970.9526">24978 10418 0,'25'25'78,"-25"24"-63,0 26 1,0-1-16,0 25 16,0-49-1,0 24-15,25-24 16,-25-25 0</inkml:trace>
  <inkml:trace contextRef="#ctx0" brushRef="#br0" timeOffset="75962.4933">25574 10393 0,'-25'0'47,"-25"0"-15,25 25-17,-24 0 1,49 24-1,-50 1-15,50-25 16,0 0 0,0-1-16,0 1 15,0 25 1,0-25-16,0-1 16,0 1-16,50 0 15,-50 0 1,25-25-1,-1 0 1,1 0-16,0 0 16,25-75-1,24 51-15,-49-1 16,0 0 0,-25 0-16,0-49 15,0 24 1,0 25-1,0-24-15,0-1 16,-25 25 0,25 1-16,-25 24 15,0 0-15,0 0 16,-24 0 0,24 124-16</inkml:trace>
  <inkml:trace contextRef="#ctx0" brushRef="#br0" timeOffset="76599.1635">25921 10492 0,'50'0'63,"-26"0"-63,1 0 15,25 0 1,-1 0-16,-24-24 16,0 24-1,25-25-15,-26 25 16,1 0-16</inkml:trace>
  <inkml:trace contextRef="#ctx0" brushRef="#br0" timeOffset="77178.2365">25846 10740 0,'25'0'31,"50"0"-31,-26 0 16,1 0 0,0 0-16,-1 0 15,1 0 1,-25 0 0,-1 0-1</inkml:trace>
  <inkml:trace contextRef="#ctx0" brushRef="#br0" timeOffset="78297.5496">26541 10220 0,'0'0'0,"50"-100"16,74-24-16,-25 25 16,-50 25-1,26 49-15,49-50 16,-25 75-1,-24 0-15,-26 0 16,1 25 0,-50 0-16,0 0 15,0 0-15,0 74 16,-99 0 0,-25 100-16,24-125 15,75-24-15,-24-1 16,24-24-1,0 0-15,25 0 16,50-50 62,-1 25-62,1 0-1,0 0 1,-1 49-16,-24 1 16,0-25-1,-25 24-15,0 1 16,-25 24-16,0-49 16,-99 50-1,50-51-15,-50 26 16,74-25-1,1 49-15,-1-49 16,0 0 0,-24-25-16,-25-50 15</inkml:trace>
  <inkml:trace contextRef="#ctx0" brushRef="#br0" timeOffset="79361.6188">27508 10120 0,'0'25'15,"0"0"1,0 49-16,-49 50 16,24-24-16,0-1 15,25 50 1,0-100-16,0 26 15,0-51 1,25 26-16,0-50 31,0 0-15,-1 0 0,26 0-16,-25 0 15,0-25-15,-1 0 16,26-24-1,-25 24-15,-25-25 32,25 26-32,-25-1 15,0 0 1,0 0 0,0-24-16,-50-51 15,0 51 1,26-1-16,-26 1 15,50 24 1,-25 0-16,0 0 16,1 25-16,-26 0 15,-24 0 1,24 25-16,0 49 16,26-49-1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33:07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7665 11832 0,'24'0'63,"1"0"-48,0 0-15,49 0 16,1 0 0,49 0-16,50 0 15,-50 0 1,0 0-16,-50 0 15,-24 0 1,-26 0 0,26 25 46</inkml:trace>
  <inkml:trace contextRef="#ctx0" brushRef="#br0" timeOffset="1441.0327">8359 12005 0,'25'0'109,"0"0"-93,0 0 0,24-24-1,-24 24-15,0-50 16,0 50-16,-1-25 16,1 0-1,-25 1-15,0-1 16,25 25-1,-25-25 126,50 0-125,-26 0-1,-48 25 188,-26-24-187,25 24 0,-24-25-16,-26-25 15,1 25 1,24-24-16,25 49 16,-24-50-16,24 25 31</inkml:trace>
  <inkml:trace contextRef="#ctx0" brushRef="#br0" timeOffset="9886.9935">10691 10790 0,'0'-25'109,"25"25"-77,-1-25-1,26-24-31,-25 24 15,24 0 1,1 0-16,0 1 16,-1 24-1,1 0-15,-1 0 16,1 0 0,-25 0-16,0 0 15,0 0-15,-1 49 31,-24 1-31,0-25 16,50 24 0,-50-24-16,0 49 15,0-24-15,0 0 16,0-1 0,0 26-16,0-26 15,0-24 1,-25 25-16,0-25 15,-24-1 1,24 26-16,0-25 16,0 0-1,0-25-15,1 0 16,-1 0 15</inkml:trace>
  <inkml:trace contextRef="#ctx0" brushRef="#br0" timeOffset="20991.9648">11782 11038 0,'0'-25'297,"0"0"93,0 1-280,0-51-110,0 26 31,0 24-31,0 0 47,0-25 31,0-49-62,0 74-1,0 1 1,0-1-16,0-25 15,0 25-15,0 1 32,25-1-1,-25 0-31,0 0 16,0 0-16,25 1 15,-25-1 1,0 0 15,0 0-31,0 0 16,25 25-1,-25-49-15,0 24 16,0 0 0,0 0-16,24 25 15,-24-24 1,25-26-1,-25 25 17,0 0-32,0 0 15,0 1 1,25-26 31,0 0-47,0 26 15,-1 24 32,1 0 203,-25-50-234,0 25 15,0-49 47,0 49-62,0 0 15,25 25 188,25 0-188,24 0-15,-24 0-1,24 0-15,1 0 16,-1-25-16,-24 25 16,-26-24-1,1 24-15,0 0 16,0 0 0,0 0-16,49 0 15,-24 24 1,24-24-16,25 0 15,-49 25 1,-1-25-16,-24 0 16,0 0-16,0 0 31,-25 25-31,25-25 16,24 0 77,-24 0-93,0 0 16,0 0 0,0 0-1</inkml:trace>
  <inkml:trace contextRef="#ctx0" brushRef="#br0" timeOffset="26342.9008">12105 11162 0,'0'-25'203,"0"-24"-187,0-26-1,0 1 1,0-50-16,0 49 16,0 26-16,0-26 15,0 26 1,0-1-16,0 1 31,-25 24-31,25-50 0,0 51 16,0-51-1,0 1-15,0 24 16,0 1 0,0 24-16,0-25 15,0 25-15,0-49 16,-25-25-1,25 49-15,0 25 16,0 0 0,0-24-16,74-1 15,-49 50-15,-25-49 235,25-75-220,-25-25-15,0 124 16,0-49 0,0-26-16,0 76 15,50-51 1,-50 1-16,0-1 15,74-24-15,75-149 16,-99 124 0,24 25-16,0 0 15,26 49 1,-1-24-16,-25-1 16,75 25-1,0-24-15,99-75 16,-50 50-16,-49 49 15,99-49 1,-49 50-16,49-26 16,-50 75-1,75-25-15,-50 25 16,75 0 0,0-24-16,24 24 15,125 0-15,-75 0 16,74 124-1,-49-25-15,49 149 16,-24 99 0,-174-124-16,-25 25 15,-99-173 1,-24-50 0,-76-25 249,1 49-140,-25-74-109,-25 1-16</inkml:trace>
  <inkml:trace contextRef="#ctx0" brushRef="#br0" timeOffset="26660.0194">19372 8682 0</inkml:trace>
  <inkml:trace contextRef="#ctx0" brushRef="#br0" timeOffset="31251.8239">15379 10988 0,'-25'-24'0,"0"24"15,-49 0-15,-50 0 16,-25-50-1,-25 0-15,26 26 16,24 24-16,-50-25 16,75 25-1,-1 0-15,-73 25 16,49 24 0,49-24-16,-24 74 15,25-74-15,-25 174 16,24-51-1,1-24-15,-50 174 16,124-224 0,0 1-16,0 49 15,0-50 1,0 26-16,49 48 16,51-98-1,-1 74-15,25-50 16,124 50-16,74 25 15,-123-50 1,98-74-16,75 174 16,-124-199-1,-74 74-15,0-74 16,24 0 0,-24-25-16,-1-74 15,-49-25-15,-49 0 16,24 25-1,-24-75-15,-26 100 16,-24-1-16,0-49 16,-25-74-1,25-1-15,-25 26 16,0-50 0,0 99-16,-100-50 15,26 124 1,-50-74-16,-99 50 15,24 49 1,50-25-16</inkml:trace>
  <inkml:trace contextRef="#ctx0" brushRef="#br0" timeOffset="32694.6364">19546 11261 0,'0'0'0,"-25"-49"16,-24 49 0,24-50-16,-25 25 15,1-49 1,-1 49-16,-24 0 15,49 25-15,-50-25 16,1 25 0,0 0-16,49 0 15,-25 0 1,1 0-16,-26 50 16,26-25-1,-1 24-15,-24 26 16,49-1-16,0 1 15,-25 123 1,25-99-16,25 50 16,0-50-1,0 1 1,0-51-16,0 26 16,0-51-1,0 51-15,0-1 16,0 1-16,100-1 15,-51 25-15,51-74 16,-1 25 0,25 49-16,-50-99 15,-24 0 1,-1 0-16,51 0 16,-26 0-1,25 0-15,0 0 16,1-50-16,-1 50 15,-74-49 1,24-26-16,1-49 16,-50 25-1,0-149-15,0 99 16,0 100 0,0-26-16,-74-49 15,-50-49-15,24 24 16,51 50-1,-1-26-15,0 76 16,26 24 0,-1 25-1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02-09T10:34:03.1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15205 6945 0,'0'25'79,"0"0"-64,0 49 1,0 50-1,0-49-15,0-1 16,0-24 0,0 24-1,0-24-15,-25-1 16,1-49 0,48 25 15</inkml:trace>
  <inkml:trace contextRef="#ctx0" brushRef="#br0" timeOffset="1977.8291">20092 7045 0,'0'-25'31,"49"-25"0,1 1-31,49 49 16,-49 0-1,-1-25-15,1 25 16,-25 0-16,0 0 16,-1 0-1,-24 25 1,0-1 15,0 76-15,-49 48-16,-26-48 15,1 98 1,0-74-16,24-74 16,75-50 93,0 0-93,-1 0-1,1 0-15,25 0 16,-25 0 0,-1 0-16,26 0 15,0 0 1,-1 0-16,26 0 15</inkml:trace>
  <inkml:trace contextRef="#ctx0" brushRef="#br0" timeOffset="5278.2156">6821 7392 0,'-25'-25'47,"-24"0"-47,-1 0 16,-49 1-1,-75-26 1,50-24-16,25 24 16,25 50-16,-1 0 15,1 0 1,24 0-16,26 0 16,-26 0-16,0 25 15,1-25 1,-1 0-16,25 0 31,0 0-31,25 25 47,-24-1-31,-1-24-1,0 25-15,25 0 47,0 49-31,0 1-1,-25 49 1,25-75-16,-25 1 16,25-25 15,0 24 0,0-24-31,0 0 16,25 25-16,0-50 31,0 0-15,-25 24-1,25 1-15,-1 0 16,-24 25-1,25-26-15,0 26 16,-25-25 0,25 0-1,-25 0 1,25 24 15,-1-49-15,-24 25-16,50 25 15,-50-26 1,25-24 0,-25 25-16,0 0 47,25-25-32,-25 25-15,25-25 16,-1 0-1,1 0 17,0 25-32,0-1 15,0 1 1,-1-25 0,1 0-16,0 0 15,0 0-15,0 0 16,-25 25-1,24-25-15,26 0 16,-25 25 0,0-25-1,-1 0 1,1 0 46,0 0-46,0-25 0,0 25-1,-1-50-15,26 50 16,-25 0 0,-25-24-1,25-1 1,-1 25-1,1-25 1,0 25 0,0 0-1,0-25 1,-1 0 31,1 1-47,0 24 15,-25-50 1,25 50-16,-25-25 47,74-49-31,-49 24-1,0 0-15,0 26 16,0-51-16,-25 26 15,24 49 1,-24-25-16,0 0 16,0 0 46,0-24-31,75-175-31,-75 200 16,25 24 0,-25-25-16,-25 0 78,0 25-78,25-25 31,-25 0-15,-24 1-1,49-1 1,-25 25 0</inkml:trace>
  <inkml:trace contextRef="#ctx0" brushRef="#br0" timeOffset="71946.0612">26442 5159 0,'0'-24'16,"0"-1"-1,0-25 1,0 25-1,0 1-15,49-51 16,-24 50-16,0 1 16,25 24-1,-26-25-15,51 0 16,-50 25 0,24 0-16,-24 25 15,25 24 1,-50 26-16,0-1 15,0 25 1,0 1-16,0-1 16,-25 25-16,-74-25 15,49-25 1,-24-24-16,24 0 16,0-1-1,26-49-15,24 50 16,0-25 62,24-25-62,26 0-1,0 0 1,-1 0-16,1 0 15,-1 0-15,26 0 16,-26 0 0,26 0-16,-26 0 15,1 25 1,0-25-16</inkml:trace>
  <inkml:trace contextRef="#ctx0" brushRef="#br0" timeOffset="72516.2565">27459 5432 0,'0'0'0,"49"25"16,-24-25-16,0 0 15,0 50 1,24-50-16,-24 49 15,0-49-15,0 0 16,-25 25 0,25 0-16,-25 24 31</inkml:trace>
  <inkml:trace contextRef="#ctx0" brushRef="#br0" timeOffset="73259.5031">27459 5804 0,'0'-25'31,"0"1"-16,0-26 17,74-49-17,-49 24-15,25 1 16,49-50-16,-25 50 16,-49-1-1,25 50-15,-26 25 31,1 25-15</inkml:trace>
  <inkml:trace contextRef="#ctx0" brushRef="#br0" timeOffset="74311.6289">28029 4911 0,'25'0'16,"25"-24"0,24-51-1,100 50-15,-125 0 16,26 25-1,-26 0-15,-24 0 16,0 0 0,0 0-16,-25 50 15,0 0 1,0 24 0,-50 25-1,-49-24-15,74-50 16,-24-1-16,49 1 15,-25-25 1,50 0 47,24 0-48,1 0-15,-50 25 16,25-25-1,-1 25-15,1 0 16,0-1-16,0 76 16,-25-51-1,0 26-15,0-1 16,0-24 0,0-1-16,-25-49 31,0 50-31,-24-1 15,-26 1 1,-24-50-16,-25 0 16,-50 50-16,25-50 15,75 0 1</inkml:trace>
  <inkml:trace contextRef="#ctx0" brushRef="#br0" timeOffset="75165.3434">28947 5358 0,'25'0'94,"0"0"-79,24 0 1,26 0-1,-1 0-15,-24 0 16,-25 0 0,-25-25-16,0 50 47</inkml:trace>
  <inkml:trace contextRef="#ctx0" brushRef="#br0" timeOffset="75764.3286">28848 5779 0,'25'0'0,"-1"0"16,26 0-16,0 0 15,-1 0 1,26 0-16,-50 0 15,-1 0 1,1 0-16,0 0 16,0 0-1</inkml:trace>
  <inkml:trace contextRef="#ctx0" brushRef="#br0" timeOffset="77033.349">30138 4787 0,'0'25'63,"-25"99"-32,-124 25-31,50 25 16,0-1-1,-1-24-15,76 0 16,-26-100-16,25 26 15,25-50 17,0 49-1,0-24-15,0 24-16,25-49 15,-25 0-15,0 0 31,50-25 1,-1 0-1,-24 0-31,25 0 16,-26 0-1,1-25 1,0 25-16,-25-25 15,25 25 1,-25-25-16,25 0 31,-1-49-31,-24 49 16,0 0 0,0 1-16,0-1 62,0 0-46,-24 0-16,-1 25 15,-25-25 1,25 25 0,-24 0 30,49 25-30,-25 50 0</inkml:trace>
  <inkml:trace contextRef="#ctx0" brushRef="#br0" timeOffset="78327.7566">25698 6697 0,'24'-25'62,"26"-24"-46,0-1-16,-1 50 31,-24 0-15,0 0-16,0 0 16,24 0-16,-24 50 15,-25-1 1,0 51-16,0 49 15,0-1-15,0-73 16,-25-26 0,-49 26-16,24 24 15,1-74 1,-1 24-16,75-49 109,0 0-109,24 0 16,26-24 0,-1 24-16,1-25 15,-26 0 1,-24 25-16,49-25 15</inkml:trace>
  <inkml:trace contextRef="#ctx0" brushRef="#br0" timeOffset="79388.3299">26665 6796 0,'0'0'0,"-25"0"16,0 0-16,25-24 15,-24 24 1,24 24-1,0 26 1,-25-25 0,25 25-16,-25-26 15,25 1 1,0 25-16,0 24 16,0 1-1,0 24-15,0-74 16,25-1-16,0-24 31,49 0-31,-24 0 16,24 0-1,-24 0-15,-1 0 16,-24 0 0,0 0-16,-25-24 15,25-51-15,-1-24 16,26-75-1,-25 50-15,-25 75 16,0-1 0,-50-24-1,-24 74 1,-1 0-16,1 0 16,0 0-1,-1 24-15,50 1 16,-24-25-16,24 0 31</inkml:trace>
  <inkml:trace contextRef="#ctx0" brushRef="#br0" timeOffset="79958.7008">27236 6970 0,'49'50'32,"-24"-50"-32,0 25 15,0-25 1,24 24-16,-24 1 16,25 25-16,24-1 15,-74-24 1,25 0-16</inkml:trace>
  <inkml:trace contextRef="#ctx0" brushRef="#br0" timeOffset="80600.4299">27360 7268 0,'0'-25'31,"49"-25"0,-24 1-15,0 24-16,0-25 16,-1 26-1,26-1-15,-25-25 16,0 25-1</inkml:trace>
  <inkml:trace contextRef="#ctx0" brushRef="#br0" timeOffset="81625.8287">27980 6648 0,'49'-50'78,"26"25"-78,-1 0 15,-24 1 1,24 24-16,-24-25 16,-25 25-1,-1 0-15,1 0 16,-25 49-1,0-24 1,-25 50-16,-24-26 16,-1 1-1,1-25-15,-1-1 32,50 1-32,-25 0 15,0 0 1,25 0-1,-24-25 1,48 0 31,26 25-47,0-25 16,-50 24-1,24-24-15,1 25 16,0 25-1,-25-25 1,0-1-16,0 26 16,-25 0-1,25-1-15,-74-24 16,49 0 0,-25 0-16,26-25 15,-51 0 1,50 0-16,0 0 15,1 0-15,-26-75 32</inkml:trace>
  <inkml:trace contextRef="#ctx0" brushRef="#br0" timeOffset="82498.4531">28649 6970 0,'50'0'188,"0"0"-173,-1 0-15,-24 0 16,25 0 0,-26 0-16,1 0 15,0 0 1</inkml:trace>
  <inkml:trace contextRef="#ctx0" brushRef="#br0" timeOffset="83592.5384">28724 7144 0,'25'0'62,"-1"0"-46,26 0-16,-25 0 16,0-25-1,24 25 1,26 0-16,-1-25 16,25-24-1,-49 49-15,-149 0 16</inkml:trace>
  <inkml:trace contextRef="#ctx0" brushRef="#br0" timeOffset="86323.9085">29939 6623 0,'-25'0'62,"-24"25"-46,49-1-16,-25 1 15,-25 25 1,26-25-16,-1 24 16,-25 51-16,25-51 15,1 1 1,24-25-16,0 24 15,-25-49 1,25 25-16,0 0 16,0 24-16,0 1 15,0-25 1,0 0-16,25-1 16,-1 26-1,1-50 16,0 0-15,49 0-16,-24 0 16,-25 0-1,24-25 1,-24 0 0,-25 1 30,0-1-46,0-25 32,0 25-17,-25 25 1,1 0 0,-26 0-1,25 0-15,0 0 16,1 0-1,-1 0 1,0 0 0,25 25-1,0 25-15</inkml:trace>
  <inkml:trace contextRef="#ctx0" brushRef="#br0" timeOffset="87427.4232">30584 6697 0,'-25'0'0,"1"0"63,-1 0-63,25 25 15,-50 0 17,1 0-32,49 49 15,-75-49 1,26 74-16,-26 25 16,25-49-1,50-26-15,0-24 16,0 0-1,0 0 1,0 24 0,0-24-1,25 0-15,25 24 16,-25-24 0,24-25-16,-24 0 31,0 0-31,25 0 15,24-74 1,-24 24 0,49-49-16,-50 0 15,-24 24-15,0 1 16,0 24 0,-25 1-16,0-26 15,0 50 1,-50 1-16,-49 24 15,25-25 1,24 0-16,25 0 16,0 0-1,1 1-15,24-1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DD52F-504C-45DE-BAA8-FF2C0C40B68E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0A88E-C35B-4A3F-8A37-EA1D4C932E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8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C14A89B-090A-4041-BEBD-600A1713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6" y="643467"/>
            <a:ext cx="10870368" cy="557106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61000" y="0"/>
              <a:ext cx="10135440" cy="6242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1640" y="-9360"/>
                <a:ext cx="10154160" cy="62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48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, venn diagram&#10;&#10;Description automatically generated">
            <a:extLst>
              <a:ext uri="{FF2B5EF4-FFF2-40B4-BE49-F238E27FC236}">
                <a16:creationId xmlns:a16="http://schemas.microsoft.com/office/drawing/2014/main" id="{4F93F261-E0F6-45DF-B89E-514E0CB8B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752" y="1204184"/>
            <a:ext cx="8315023" cy="557106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48120" y="142920"/>
              <a:ext cx="10171440" cy="6233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760" y="133560"/>
                <a:ext cx="10190160" cy="625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42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06DC0722-3E7D-4A02-B0FC-0C7785958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481" y="1123527"/>
            <a:ext cx="9297032" cy="46048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98360" y="133920"/>
              <a:ext cx="8733600" cy="4786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9000" y="124560"/>
                <a:ext cx="8752320" cy="480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1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4E6504-67EB-4004-8844-63C1388A81ED}"/>
              </a:ext>
            </a:extLst>
          </p:cNvPr>
          <p:cNvSpPr txBox="1"/>
          <p:nvPr/>
        </p:nvSpPr>
        <p:spPr>
          <a:xfrm>
            <a:off x="3604779" y="540328"/>
            <a:ext cx="498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Multiplying using grid method and partitioning.</a:t>
            </a:r>
          </a:p>
        </p:txBody>
      </p:sp>
    </p:spTree>
    <p:extLst>
      <p:ext uri="{BB962C8B-B14F-4D97-AF65-F5344CB8AC3E}">
        <p14:creationId xmlns:p14="http://schemas.microsoft.com/office/powerpoint/2010/main" val="18239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Solve: 15x2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did you do it?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may have known that 15x2=30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3861049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Or you may have partitioned:</a:t>
            </a:r>
          </a:p>
          <a:p>
            <a:r>
              <a:rPr lang="en-GB" sz="3200" dirty="0"/>
              <a:t>10x2=20</a:t>
            </a:r>
          </a:p>
          <a:p>
            <a:r>
              <a:rPr lang="en-GB" sz="3200" dirty="0"/>
              <a:t>5x2=10 </a:t>
            </a:r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47728" y="4613397"/>
            <a:ext cx="1224136" cy="2032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59696" y="5157192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6234" y="4613397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20+10=30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3512" y="5757687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Partitioning breaks the number into smaller chunks, making it easier to work with</a:t>
            </a:r>
            <a:r>
              <a:rPr lang="en-GB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027160" y="616320"/>
              <a:ext cx="9010440" cy="47149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7800" y="606960"/>
                <a:ext cx="9029160" cy="473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Solve 12x3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Partition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1824" y="24208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9656" y="2420888"/>
            <a:ext cx="927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47728" y="2204864"/>
            <a:ext cx="46805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11824" y="2204864"/>
            <a:ext cx="18002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91544" y="3789040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Then multiply each part by 3</a:t>
            </a:r>
          </a:p>
          <a:p>
            <a:r>
              <a:rPr lang="en-GB" sz="3600" dirty="0"/>
              <a:t>10x3=30</a:t>
            </a:r>
          </a:p>
          <a:p>
            <a:r>
              <a:rPr lang="en-GB" sz="3600" dirty="0"/>
              <a:t>2x3=6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2938" y="4666204"/>
            <a:ext cx="1224136" cy="2032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63516" y="5301208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08193" y="4784399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30+6=36</a:t>
            </a:r>
          </a:p>
        </p:txBody>
      </p:sp>
    </p:spTree>
    <p:extLst>
      <p:ext uri="{BB962C8B-B14F-4D97-AF65-F5344CB8AC3E}">
        <p14:creationId xmlns:p14="http://schemas.microsoft.com/office/powerpoint/2010/main" val="79002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use a written method to help 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12x3=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719736" y="2946802"/>
            <a:ext cx="3960440" cy="2210391"/>
            <a:chOff x="2195736" y="2946801"/>
            <a:chExt cx="3960440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3960440" cy="2160240"/>
              <a:chOff x="2195736" y="2996952"/>
              <a:chExt cx="3960440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39604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932040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43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6080" y="29249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5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Partition the number along the top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3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the multiplier down the side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11405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50894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5811361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Add your answers-  </a:t>
            </a:r>
            <a:r>
              <a:rPr lang="en-GB" sz="4000" dirty="0"/>
              <a:t>30+6=36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759400" y="2625480"/>
              <a:ext cx="4375800" cy="2170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040" y="2616120"/>
                <a:ext cx="4394520" cy="218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417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204" y="15701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can use a written method to help us.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21x3=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719736" y="2946802"/>
            <a:ext cx="3960440" cy="2210391"/>
            <a:chOff x="2195736" y="2946801"/>
            <a:chExt cx="3960440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3960440" cy="2160240"/>
              <a:chOff x="2195736" y="2996952"/>
              <a:chExt cx="3960440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39604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932040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43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6080" y="29249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5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Partition the number along the top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3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the multiplier down the side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11405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50894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3231" y="5811361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Add your answers-  </a:t>
            </a:r>
            <a:r>
              <a:rPr lang="en-GB" sz="4000" dirty="0"/>
              <a:t>60+3=63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91160" y="1714320"/>
              <a:ext cx="9082080" cy="1313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1800" y="1704960"/>
                <a:ext cx="9100800" cy="133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41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204" y="15701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212x3=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719736" y="2946802"/>
            <a:ext cx="4896544" cy="2210391"/>
            <a:chOff x="2195736" y="2946801"/>
            <a:chExt cx="4896544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4896544" cy="2160240"/>
              <a:chOff x="2195736" y="2996952"/>
              <a:chExt cx="4896544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48965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08004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43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84033" y="2924944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5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Partition the number along the top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3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the multiplier down the side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11404" y="3895328"/>
            <a:ext cx="96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84033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3231" y="5811361"/>
            <a:ext cx="650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Add your answers-  </a:t>
            </a:r>
            <a:r>
              <a:rPr lang="en-GB" sz="4000" dirty="0"/>
              <a:t>600+30+6=636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369815" y="2996952"/>
            <a:ext cx="0" cy="2160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52184" y="293713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45941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107440" y="1937880"/>
              <a:ext cx="482400" cy="53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8080" y="1928520"/>
                <a:ext cx="501120" cy="7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95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Grid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204" y="15701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127x4=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719736" y="2946802"/>
            <a:ext cx="4896544" cy="2210391"/>
            <a:chOff x="2195736" y="2946801"/>
            <a:chExt cx="4896544" cy="2210391"/>
          </a:xfrm>
        </p:grpSpPr>
        <p:grpSp>
          <p:nvGrpSpPr>
            <p:cNvPr id="23" name="Group 22"/>
            <p:cNvGrpSpPr/>
            <p:nvPr/>
          </p:nvGrpSpPr>
          <p:grpSpPr>
            <a:xfrm>
              <a:off x="2195736" y="2996952"/>
              <a:ext cx="4896544" cy="2160240"/>
              <a:chOff x="2195736" y="2996952"/>
              <a:chExt cx="4896544" cy="21602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95736" y="3573016"/>
                <a:ext cx="489654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608004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059832" y="2996952"/>
                <a:ext cx="0" cy="216024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483768" y="29468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x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43872" y="2932049"/>
            <a:ext cx="1188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84033" y="2924944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5760" y="38953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3712" y="2414317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Partition the number along the top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3512" y="3701350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Place the multiplier down the side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99856" y="389532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84033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80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3231" y="5811361"/>
            <a:ext cx="650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Add your answers-  </a:t>
            </a:r>
            <a:r>
              <a:rPr lang="en-GB" sz="4000" dirty="0"/>
              <a:t>400+80+28=508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369815" y="2996952"/>
            <a:ext cx="0" cy="21602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52184" y="293713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45941" y="3895328"/>
            <a:ext cx="788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0382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6" grpId="0"/>
      <p:bldP spid="27" grpId="0"/>
      <p:bldP spid="28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897D4-9464-45E5-ACC0-687F43910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6"/>
            <a:ext cx="1624445" cy="6431973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24 x 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32 x 4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16 x 5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 x 12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 x 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 x 13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 x 4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32 x 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18 x 8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25 x 4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22 x 6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19 x 8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31 x 3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35 x 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FB0D7E2-2A29-4100-ABEA-6ACB2FB6342A}"/>
              </a:ext>
            </a:extLst>
          </p:cNvPr>
          <p:cNvSpPr txBox="1">
            <a:spLocks/>
          </p:cNvSpPr>
          <p:nvPr/>
        </p:nvSpPr>
        <p:spPr>
          <a:xfrm>
            <a:off x="4107873" y="100443"/>
            <a:ext cx="1624445" cy="6431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224 x 3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332 x 4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136 x 5 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 x 121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104 x 6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 x 143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147 x 4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325 x 6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183 x 8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257 x 4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225 x 6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197 x 8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314 x 3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 startAt="15"/>
            </a:pPr>
            <a:r>
              <a:rPr lang="en-GB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358 x 2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C14E78-F727-4A72-A1F8-6E5031D76F86}"/>
              </a:ext>
            </a:extLst>
          </p:cNvPr>
          <p:cNvSpPr txBox="1"/>
          <p:nvPr/>
        </p:nvSpPr>
        <p:spPr>
          <a:xfrm>
            <a:off x="7125418" y="224286"/>
            <a:ext cx="2743200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UcPeriod"/>
            </a:pPr>
            <a:r>
              <a:rPr lang="en-US" dirty="0">
                <a:ea typeface="+mn-lt"/>
                <a:cs typeface="+mn-lt"/>
              </a:rPr>
              <a:t>If a baker bakes 152 loaves of bread every day, how many will he have baked in 7 days? </a:t>
            </a:r>
            <a:endParaRPr lang="en-US">
              <a:cs typeface="Calibri" panose="020F0502020204030204"/>
            </a:endParaRPr>
          </a:p>
          <a:p>
            <a:pPr marL="342900" indent="-342900">
              <a:buAutoNum type="alphaUcPeriod"/>
            </a:pPr>
            <a:r>
              <a:rPr lang="en-US" dirty="0">
                <a:ea typeface="+mn-lt"/>
                <a:cs typeface="+mn-lt"/>
              </a:rPr>
              <a:t>Charlie has packed his soldiers into 4 boxes ready to move house. In each box he has managed to pack 365 soldiers. How many soldiers does Charlie have altogether in the boxes? </a:t>
            </a:r>
            <a:endParaRPr lang="en-US">
              <a:cs typeface="Calibri" panose="020F0502020204030204"/>
            </a:endParaRPr>
          </a:p>
          <a:p>
            <a:pPr marL="342900" indent="-342900">
              <a:buAutoNum type="alphaUcPeriod"/>
            </a:pPr>
            <a:r>
              <a:rPr lang="en-US" dirty="0">
                <a:ea typeface="+mn-lt"/>
                <a:cs typeface="+mn-lt"/>
              </a:rPr>
              <a:t>For the Oscars, 746 special goody bags have been prepared. Each bag has 6 special presents inside. How many presents has the </a:t>
            </a:r>
            <a:r>
              <a:rPr lang="en-US" dirty="0" err="1">
                <a:ea typeface="+mn-lt"/>
                <a:cs typeface="+mn-lt"/>
              </a:rPr>
              <a:t>organiser</a:t>
            </a:r>
            <a:r>
              <a:rPr lang="en-US" dirty="0">
                <a:ea typeface="+mn-lt"/>
                <a:cs typeface="+mn-lt"/>
              </a:rPr>
              <a:t> had to buy for these bags? </a:t>
            </a:r>
            <a:endParaRPr lang="en-US">
              <a:cs typeface="Calibri" panose="020F0502020204030204"/>
            </a:endParaRPr>
          </a:p>
          <a:p>
            <a:pPr marL="342900" indent="-342900" algn="l">
              <a:buAutoNum type="alphaUcPeriod"/>
            </a:pPr>
            <a:endParaRPr lang="en-US" dirty="0"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866240" y="151920"/>
              <a:ext cx="10064160" cy="51883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6880" y="142560"/>
                <a:ext cx="10082880" cy="520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2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165475B6-F409-4697-B2F2-73C468860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147" y="643467"/>
            <a:ext cx="8913705" cy="557106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500200" y="133920"/>
              <a:ext cx="8867520" cy="5751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0840" y="124560"/>
                <a:ext cx="8886240" cy="57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82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237AA635-DA87-4735-90F5-0D8C19883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605" y="643467"/>
            <a:ext cx="8704790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0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5D226AA8-218B-4D06-ACED-4392DB67E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676" y="386487"/>
            <a:ext cx="8208579" cy="621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E9D16E86-22EB-479A-B193-C85FAC5A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8372"/>
            <a:ext cx="7394027" cy="660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box and whisker chart&#10;&#10;Description automatically generated">
            <a:extLst>
              <a:ext uri="{FF2B5EF4-FFF2-40B4-BE49-F238E27FC236}">
                <a16:creationId xmlns:a16="http://schemas.microsoft.com/office/drawing/2014/main" id="{5EFE7A7B-DC26-4343-B716-D67E09D70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79940"/>
            <a:ext cx="10905066" cy="509811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1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sign, outdoor, orange&#10;&#10;Description automatically generated">
            <a:extLst>
              <a:ext uri="{FF2B5EF4-FFF2-40B4-BE49-F238E27FC236}">
                <a16:creationId xmlns:a16="http://schemas.microsoft.com/office/drawing/2014/main" id="{750E46D2-683B-4D62-97C1-603E67A98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4" y="643467"/>
            <a:ext cx="10364771" cy="557106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85920" y="785880"/>
              <a:ext cx="5429520" cy="5268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6560" y="776520"/>
                <a:ext cx="5448240" cy="528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17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sign, orange&#10;&#10;Description automatically generated">
            <a:extLst>
              <a:ext uri="{FF2B5EF4-FFF2-40B4-BE49-F238E27FC236}">
                <a16:creationId xmlns:a16="http://schemas.microsoft.com/office/drawing/2014/main" id="{54214E24-32A2-4D09-A7AC-F027B5E3CA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64" r="1" b="8046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25000" y="1134000"/>
              <a:ext cx="10341000" cy="3661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5640" y="1124640"/>
                <a:ext cx="10359720" cy="36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31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, sign, yellow, orange&#10;&#10;Description automatically generated">
            <a:extLst>
              <a:ext uri="{FF2B5EF4-FFF2-40B4-BE49-F238E27FC236}">
                <a16:creationId xmlns:a16="http://schemas.microsoft.com/office/drawing/2014/main" id="{5D40A805-520E-4B18-ACB7-A0031ADC9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32" y="643467"/>
            <a:ext cx="9363136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294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Solve: 15x2</vt:lpstr>
      <vt:lpstr>Solve 12x3</vt:lpstr>
      <vt:lpstr>Grid method</vt:lpstr>
      <vt:lpstr>Grid method</vt:lpstr>
      <vt:lpstr>Grid method</vt:lpstr>
      <vt:lpstr>Grid method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Pearse</dc:creator>
  <cp:lastModifiedBy>Joseph Pearse</cp:lastModifiedBy>
  <cp:revision>7</cp:revision>
  <dcterms:created xsi:type="dcterms:W3CDTF">2021-02-08T16:13:42Z</dcterms:created>
  <dcterms:modified xsi:type="dcterms:W3CDTF">2021-02-09T11:19:52Z</dcterms:modified>
</cp:coreProperties>
</file>